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6" r:id="rId4"/>
    <p:sldId id="258" r:id="rId5"/>
    <p:sldId id="265" r:id="rId6"/>
    <p:sldId id="267" r:id="rId7"/>
    <p:sldId id="259" r:id="rId8"/>
    <p:sldId id="268" r:id="rId9"/>
    <p:sldId id="269" r:id="rId10"/>
    <p:sldId id="270" r:id="rId11"/>
    <p:sldId id="260" r:id="rId12"/>
    <p:sldId id="271" r:id="rId13"/>
    <p:sldId id="272" r:id="rId14"/>
    <p:sldId id="273" r:id="rId15"/>
    <p:sldId id="261" r:id="rId16"/>
    <p:sldId id="274" r:id="rId17"/>
    <p:sldId id="275" r:id="rId18"/>
    <p:sldId id="276" r:id="rId19"/>
    <p:sldId id="262" r:id="rId20"/>
    <p:sldId id="277" r:id="rId21"/>
    <p:sldId id="278" r:id="rId22"/>
    <p:sldId id="279" r:id="rId23"/>
    <p:sldId id="263" r:id="rId24"/>
    <p:sldId id="280" r:id="rId25"/>
    <p:sldId id="281" r:id="rId26"/>
    <p:sldId id="282" r:id="rId27"/>
    <p:sldId id="264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6A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2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7D1AA-A9CD-4E23-8E02-536A41F68973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3ACC9-ABD3-4A7A-BFEF-FEC941523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21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7D1AA-A9CD-4E23-8E02-536A41F68973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3ACC9-ABD3-4A7A-BFEF-FEC941523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98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7D1AA-A9CD-4E23-8E02-536A41F68973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3ACC9-ABD3-4A7A-BFEF-FEC941523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01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7D1AA-A9CD-4E23-8E02-536A41F68973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3ACC9-ABD3-4A7A-BFEF-FEC941523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64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7D1AA-A9CD-4E23-8E02-536A41F68973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3ACC9-ABD3-4A7A-BFEF-FEC941523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152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7D1AA-A9CD-4E23-8E02-536A41F68973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3ACC9-ABD3-4A7A-BFEF-FEC941523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017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7D1AA-A9CD-4E23-8E02-536A41F68973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3ACC9-ABD3-4A7A-BFEF-FEC941523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65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7D1AA-A9CD-4E23-8E02-536A41F68973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3ACC9-ABD3-4A7A-BFEF-FEC941523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78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7D1AA-A9CD-4E23-8E02-536A41F68973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3ACC9-ABD3-4A7A-BFEF-FEC941523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81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7D1AA-A9CD-4E23-8E02-536A41F68973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3ACC9-ABD3-4A7A-BFEF-FEC941523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569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7D1AA-A9CD-4E23-8E02-536A41F68973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3ACC9-ABD3-4A7A-BFEF-FEC941523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99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7D1AA-A9CD-4E23-8E02-536A41F68973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3ACC9-ABD3-4A7A-BFEF-FEC941523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029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" Type="http://schemas.openxmlformats.org/officeDocument/2006/relationships/slide" Target="slide4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are Pathways?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Your Names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44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accent5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Technology</a:t>
            </a:r>
            <a:r>
              <a:rPr lang="en-US" dirty="0" smtClean="0"/>
              <a:t> - 3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32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&amp; Consumer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91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bg1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FACS - 1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80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bg1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FACS </a:t>
            </a:r>
            <a:r>
              <a:rPr lang="en-US" dirty="0" smtClean="0"/>
              <a:t>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39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bg1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FACS </a:t>
            </a:r>
            <a:r>
              <a:rPr lang="en-US" dirty="0" smtClean="0"/>
              <a:t>- 3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70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Agriculture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Agriculture - 1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25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Agriculture </a:t>
            </a:r>
            <a:r>
              <a:rPr lang="en-US" dirty="0" smtClean="0"/>
              <a:t>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4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Agriculture </a:t>
            </a:r>
            <a:r>
              <a:rPr lang="en-US" dirty="0" smtClean="0"/>
              <a:t>- 3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002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6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Skilled and Technical Sciences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99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26400" y="4445001"/>
            <a:ext cx="2539999" cy="1134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81075" y="1607609"/>
            <a:ext cx="2539999" cy="1134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74000" y="1532468"/>
            <a:ext cx="2539999" cy="1134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1133" y="3572934"/>
            <a:ext cx="2539999" cy="1134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40200" y="3462867"/>
            <a:ext cx="2539999" cy="1134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432800" y="3073401"/>
            <a:ext cx="2539999" cy="1134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962400" y="1938867"/>
            <a:ext cx="2539999" cy="1134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258734" y="5207001"/>
            <a:ext cx="2539999" cy="1134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521074" y="256858"/>
            <a:ext cx="5444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Choose a Pathway!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2900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8C6A4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Skilled &amp; Tech - 1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71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8C6A4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Skilled &amp; Tech </a:t>
            </a:r>
            <a:r>
              <a:rPr lang="en-US" dirty="0" smtClean="0"/>
              <a:t>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01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8C6A4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Skilled &amp; Tech </a:t>
            </a:r>
            <a:r>
              <a:rPr lang="en-US" dirty="0" smtClean="0"/>
              <a:t>- 3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3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&amp;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65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7030A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 &amp; Engineering - 1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2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7030A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 &amp; Engineering </a:t>
            </a:r>
            <a:r>
              <a:rPr lang="en-US" dirty="0" smtClean="0"/>
              <a:t>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7030A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 &amp; Engineering </a:t>
            </a:r>
            <a:r>
              <a:rPr lang="en-US" dirty="0" smtClean="0"/>
              <a:t>- 3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6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61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C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Science </a:t>
            </a:r>
            <a:r>
              <a:rPr lang="en-US" dirty="0" smtClean="0"/>
              <a:t>- 1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8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C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Science </a:t>
            </a:r>
            <a:r>
              <a:rPr lang="en-US" dirty="0" smtClean="0"/>
              <a:t>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7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http://images.wikia.com/wot/images/archive/0/0d/20100327023146!TEOTW_Ebook_cove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244303"/>
            <a:ext cx="1137797" cy="171703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1.bp.blogspot.com/_1FUCyb2Xb3g/TNmbPAKkx5I/AAAAAAAABYE/gzc1Or1VhnI/s1600/957e2852a79cdf83ff35ff44c31841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466" y="4174277"/>
            <a:ext cx="1113593" cy="169367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www.dragonmount.com/forums/uploads/1282861877/gallery_2_2_18699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185548"/>
            <a:ext cx="1126639" cy="17113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www.dragonmount.com/forums/uploads/1282861877/gallery_2_2_52043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727" y="4165084"/>
            <a:ext cx="1137071" cy="172719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1.bp.blogspot.com/_1FUCyb2Xb3g/TNl5H_gop2I/AAAAAAAABXA/xWWEC8nhedk/s1600/gallery_2_2_8940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448" y="2168598"/>
            <a:ext cx="1137797" cy="17283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://2.bp.blogspot.com/-jTaLRPg9qVE/Thx9MUMWzmI/AAAAAAAACY4/vRjnUnA2Lgw/s1600/NewSpring_ebook_JasonChan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40"/>
          <a:stretch/>
        </p:blipFill>
        <p:spPr bwMode="auto">
          <a:xfrm>
            <a:off x="2072410" y="244303"/>
            <a:ext cx="1128391" cy="171703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http://3.bp.blogspot.com/_ZeyRZCPNvi8/TTDFAl168OI/AAAAAAAACD4/XL0qJ3GLVKI/s1600/towersebook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214" y="4128139"/>
            <a:ext cx="1144797" cy="173981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http://eoinpurcell.files.wordpress.com/2009/11/covers.jpe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91"/>
          <a:stretch/>
        </p:blipFill>
        <p:spPr bwMode="auto">
          <a:xfrm>
            <a:off x="5416829" y="244303"/>
            <a:ext cx="1125722" cy="171703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http://i4.photobucket.com/albums/y141/igallo/Album%202/DragonReborn_comp_Donato-1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836"/>
          <a:stretch/>
        </p:blipFill>
        <p:spPr bwMode="auto">
          <a:xfrm>
            <a:off x="7010401" y="228600"/>
            <a:ext cx="1160367" cy="171704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http://i4.photobucket.com/albums/y141/igallo/LordOfChaos_GregManchess.pn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657"/>
          <a:stretch/>
        </p:blipFill>
        <p:spPr bwMode="auto">
          <a:xfrm>
            <a:off x="3810000" y="2185548"/>
            <a:ext cx="1133454" cy="172197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http://ecx.images-amazon.com/images/I/51LUcMvN55L._BO2,204,203,200_PIsitb-sticker-v3-big,TopRight,0,-55_SX278_SY278_PIkin4,BottomRight,1,22_AA300_SH20_OU01_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5" t="9778" r="22013" b="7152"/>
          <a:stretch/>
        </p:blipFill>
        <p:spPr bwMode="auto">
          <a:xfrm>
            <a:off x="8686800" y="228601"/>
            <a:ext cx="1142466" cy="171703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 descr="http://www.dragonmount.com/forums/uploads/gallery/category_2/gallery_2_2_2486039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037" y="4114800"/>
            <a:ext cx="1144783" cy="171717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36" descr="http://ecx.images-amazon.com/images/I/51WX3mXAnwL._BO2,204,203,200_PIsitb-sticker-v3-big,TopRight,0,-55_SX278_SY278_PIkin4,BottomRight,1,22_AA300_SH20_OU01_.jp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4" t="9885" r="22343" b="8336"/>
          <a:stretch/>
        </p:blipFill>
        <p:spPr bwMode="auto">
          <a:xfrm>
            <a:off x="7024256" y="2201988"/>
            <a:ext cx="1152755" cy="170553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6" name="Picture 38" descr="http://www.dragonmount.com/forums/uploads/1282861877/gallery_2_2_120906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044" y="2173779"/>
            <a:ext cx="1130222" cy="171793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8" name="Picture 40" descr="http://ecx.images-amazon.com/images/I/51Qh09PdNKL._BO2,204,203,200_PIsitb-sticker-v3-big,TopRight,0,-55_SX278_SY278_PIkin4,BottomRight,1,22_AA300_SH20_OU01_.jpg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1" t="10101" r="22869" b="7721"/>
          <a:stretch/>
        </p:blipFill>
        <p:spPr bwMode="auto">
          <a:xfrm>
            <a:off x="2066698" y="4174277"/>
            <a:ext cx="1139813" cy="173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Action Button: Home 30">
            <a:hlinkClick r:id="" action="ppaction://hlinkshowjump?jump=firstslide" highlightClick="1"/>
          </p:cNvPr>
          <p:cNvSpPr/>
          <p:nvPr/>
        </p:nvSpPr>
        <p:spPr>
          <a:xfrm>
            <a:off x="1676400" y="6248400"/>
            <a:ext cx="685800" cy="533400"/>
          </a:xfrm>
          <a:prstGeom prst="actionButtonHome">
            <a:avLst/>
          </a:prstGeom>
          <a:solidFill>
            <a:srgbClr val="00B0F0"/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ction Button: Return 31">
            <a:hlinkClick r:id="rId2" action="ppaction://hlinksldjump" highlightClick="1"/>
          </p:cNvPr>
          <p:cNvSpPr/>
          <p:nvPr/>
        </p:nvSpPr>
        <p:spPr>
          <a:xfrm>
            <a:off x="2362200" y="6248400"/>
            <a:ext cx="749446" cy="533400"/>
          </a:xfrm>
          <a:prstGeom prst="actionButtonReturn">
            <a:avLst/>
          </a:prstGeom>
          <a:solidFill>
            <a:srgbClr val="00B0F0"/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08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C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Science </a:t>
            </a:r>
            <a:r>
              <a:rPr lang="en-US" dirty="0" smtClean="0"/>
              <a:t>- 3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67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Business Management and administrative services is projected to be one of the fastest growing industries through the year 2014.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59933" y="3412067"/>
            <a:ext cx="2455333" cy="143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385734" y="3412065"/>
            <a:ext cx="2455333" cy="143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721600" y="3412065"/>
            <a:ext cx="2455333" cy="143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58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accent4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- 1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57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accent4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- 3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0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51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accent5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Technology - 1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91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accent5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Technology</a:t>
            </a:r>
            <a:r>
              <a:rPr lang="en-US" dirty="0" smtClean="0"/>
              <a:t>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08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129</Words>
  <Application>Microsoft Office PowerPoint</Application>
  <PresentationFormat>Widescreen</PresentationFormat>
  <Paragraphs>34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What are Pathways?</vt:lpstr>
      <vt:lpstr>PowerPoint Presentation</vt:lpstr>
      <vt:lpstr>PowerPoint Presentation</vt:lpstr>
      <vt:lpstr>Business</vt:lpstr>
      <vt:lpstr>Business - 1</vt:lpstr>
      <vt:lpstr>Business - 3</vt:lpstr>
      <vt:lpstr>Information Technology</vt:lpstr>
      <vt:lpstr>Information Technology - 1</vt:lpstr>
      <vt:lpstr>Information Technology - 2</vt:lpstr>
      <vt:lpstr>Information Technology - 3</vt:lpstr>
      <vt:lpstr>Family &amp; Consumer Science</vt:lpstr>
      <vt:lpstr>FACS - 1</vt:lpstr>
      <vt:lpstr>FACS - 2</vt:lpstr>
      <vt:lpstr>FACS - 3</vt:lpstr>
      <vt:lpstr>Agriculture</vt:lpstr>
      <vt:lpstr>Agriculture - 1</vt:lpstr>
      <vt:lpstr>Agriculture - 2</vt:lpstr>
      <vt:lpstr>Agriculture - 3</vt:lpstr>
      <vt:lpstr>Skilled and Technical Sciences</vt:lpstr>
      <vt:lpstr>Skilled &amp; Tech - 1</vt:lpstr>
      <vt:lpstr>Skilled &amp; Tech - 2</vt:lpstr>
      <vt:lpstr>Skilled &amp; Tech - 3</vt:lpstr>
      <vt:lpstr>Technology &amp; Engineering</vt:lpstr>
      <vt:lpstr>Tech &amp; Engineering - 1</vt:lpstr>
      <vt:lpstr>Tech &amp; Engineering - 2</vt:lpstr>
      <vt:lpstr>Tech &amp; Engineering - 3</vt:lpstr>
      <vt:lpstr>Health Science</vt:lpstr>
      <vt:lpstr>Health Science - 1</vt:lpstr>
      <vt:lpstr>Health Science - 2</vt:lpstr>
      <vt:lpstr>Health Science - 3</vt:lpstr>
    </vt:vector>
  </TitlesOfParts>
  <Company>Jordan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Pathways?</dc:title>
  <dc:creator>Megan Rees</dc:creator>
  <cp:lastModifiedBy>Megan Rees</cp:lastModifiedBy>
  <cp:revision>6</cp:revision>
  <dcterms:created xsi:type="dcterms:W3CDTF">2015-10-20T14:28:53Z</dcterms:created>
  <dcterms:modified xsi:type="dcterms:W3CDTF">2015-10-20T22:27:32Z</dcterms:modified>
</cp:coreProperties>
</file>