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E9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2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81C8-BA1A-418D-812B-4C90182BD7F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DCFF-5C2B-43FC-A772-DAA6DA8CCDB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827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81C8-BA1A-418D-812B-4C90182BD7F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DCFF-5C2B-43FC-A772-DAA6DA8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86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81C8-BA1A-418D-812B-4C90182BD7F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DCFF-5C2B-43FC-A772-DAA6DA8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2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81C8-BA1A-418D-812B-4C90182BD7F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DCFF-5C2B-43FC-A772-DAA6DA8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81C8-BA1A-418D-812B-4C90182BD7F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DCFF-5C2B-43FC-A772-DAA6DA8CCDB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383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81C8-BA1A-418D-812B-4C90182BD7F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DCFF-5C2B-43FC-A772-DAA6DA8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58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81C8-BA1A-418D-812B-4C90182BD7F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DCFF-5C2B-43FC-A772-DAA6DA8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7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81C8-BA1A-418D-812B-4C90182BD7F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DCFF-5C2B-43FC-A772-DAA6DA8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64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81C8-BA1A-418D-812B-4C90182BD7F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DCFF-5C2B-43FC-A772-DAA6DA8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20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DB381C8-BA1A-418D-812B-4C90182BD7F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FDCFF-5C2B-43FC-A772-DAA6DA8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28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81C8-BA1A-418D-812B-4C90182BD7F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DCFF-5C2B-43FC-A772-DAA6DA8CC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11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DB381C8-BA1A-418D-812B-4C90182BD7F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C6FDCFF-5C2B-43FC-A772-DAA6DA8CCDB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50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cLYukVPbv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puputah.com/teentakeove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CDA 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1, 2, 4 or More!</a:t>
            </a:r>
            <a:endParaRPr lang="en-US" dirty="0"/>
          </a:p>
        </p:txBody>
      </p:sp>
      <p:pic>
        <p:nvPicPr>
          <p:cNvPr id="2050" name="Picture 2" descr="Image result for 1,2, 4, or m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391" y="434102"/>
            <a:ext cx="4781607" cy="61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20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student loan statist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107" y="523664"/>
            <a:ext cx="8334375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81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 of State Tuition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97462387"/>
              </p:ext>
            </p:extLst>
          </p:nvPr>
        </p:nvGraphicFramePr>
        <p:xfrm>
          <a:off x="1096963" y="1846263"/>
          <a:ext cx="493871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356"/>
                <a:gridCol w="246935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University of Utah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 of 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$6,594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$20,986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83814428"/>
              </p:ext>
            </p:extLst>
          </p:nvPr>
        </p:nvGraphicFramePr>
        <p:xfrm>
          <a:off x="6218238" y="1846263"/>
          <a:ext cx="493871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356"/>
                <a:gridCol w="246935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University of California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 of 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$12,862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$22,878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73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Monty and the World of Possibilities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8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VcLYukVPbvs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04060" y="-817256"/>
            <a:ext cx="10812814" cy="608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75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42900" y="3371030"/>
            <a:ext cx="3790950" cy="1442509"/>
          </a:xfrm>
          <a:prstGeom prst="roundRect">
            <a:avLst/>
          </a:prstGeom>
          <a:solidFill>
            <a:srgbClr val="D8E9E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42900" y="1826366"/>
            <a:ext cx="3790950" cy="1442509"/>
          </a:xfrm>
          <a:prstGeom prst="roundRect">
            <a:avLst/>
          </a:prstGeom>
          <a:solidFill>
            <a:srgbClr val="D8E9E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1, 2, 4, or More!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65563" y="186826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" y="329948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368800" y="1827160"/>
            <a:ext cx="3790950" cy="1442509"/>
          </a:xfrm>
          <a:prstGeom prst="roundRect">
            <a:avLst/>
          </a:prstGeom>
          <a:solidFill>
            <a:srgbClr val="D8E9E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68800" y="175561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381940" y="3393282"/>
            <a:ext cx="4571560" cy="3255168"/>
          </a:xfrm>
          <a:prstGeom prst="roundRect">
            <a:avLst/>
          </a:prstGeom>
          <a:solidFill>
            <a:srgbClr val="D8E9E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695081" y="3345442"/>
            <a:ext cx="19452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More!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405938" y="3781610"/>
            <a:ext cx="2536826" cy="1031929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Certification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9405938" y="1430810"/>
            <a:ext cx="2536826" cy="1031929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Associates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9405938" y="2605638"/>
            <a:ext cx="2536826" cy="1031929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Masters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9405938" y="286603"/>
            <a:ext cx="2536826" cy="1031929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Bachelors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9393098" y="4957582"/>
            <a:ext cx="2536826" cy="1031929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PhD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14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-0.67239 -0.2467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620" y="-1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-0.6763 0.3166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15" y="1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L -0.34974 0.2518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87" y="1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-0.32396 0.2310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98" y="1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-0.32057 0.0752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29" y="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Careers that need Certifications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Phlebotomist</a:t>
            </a:r>
          </a:p>
          <a:p>
            <a:r>
              <a:rPr lang="en-US" dirty="0" smtClean="0"/>
              <a:t>Pharmacy Technician</a:t>
            </a:r>
          </a:p>
          <a:p>
            <a:r>
              <a:rPr lang="en-US" dirty="0" smtClean="0"/>
              <a:t>Surgical Technologist</a:t>
            </a:r>
          </a:p>
          <a:p>
            <a:r>
              <a:rPr lang="en-US" dirty="0" smtClean="0"/>
              <a:t>Medical Assistant</a:t>
            </a:r>
          </a:p>
          <a:p>
            <a:r>
              <a:rPr lang="en-US" dirty="0" smtClean="0"/>
              <a:t>Certified Nurse’s Assistant</a:t>
            </a:r>
          </a:p>
          <a:p>
            <a:r>
              <a:rPr lang="en-US" dirty="0" smtClean="0"/>
              <a:t>Dental Assistant</a:t>
            </a:r>
          </a:p>
          <a:p>
            <a:r>
              <a:rPr lang="en-US" dirty="0" smtClean="0"/>
              <a:t>Court Reporter</a:t>
            </a:r>
          </a:p>
          <a:p>
            <a:r>
              <a:rPr lang="en-US" dirty="0" smtClean="0"/>
              <a:t>Occupational Therapy Aide</a:t>
            </a:r>
          </a:p>
          <a:p>
            <a:r>
              <a:rPr lang="en-US" dirty="0" smtClean="0"/>
              <a:t>Physical Therapy Aide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Bookkeeper</a:t>
            </a:r>
          </a:p>
          <a:p>
            <a:r>
              <a:rPr lang="en-US" dirty="0" smtClean="0"/>
              <a:t>Restaurant Manager</a:t>
            </a:r>
          </a:p>
          <a:p>
            <a:r>
              <a:rPr lang="en-US" dirty="0" smtClean="0"/>
              <a:t>Travel Agent</a:t>
            </a:r>
          </a:p>
          <a:p>
            <a:r>
              <a:rPr lang="en-US" dirty="0" smtClean="0"/>
              <a:t>Web Designer</a:t>
            </a:r>
          </a:p>
          <a:p>
            <a:r>
              <a:rPr lang="en-US" dirty="0" smtClean="0"/>
              <a:t>Auto Mechanic</a:t>
            </a:r>
          </a:p>
          <a:p>
            <a:r>
              <a:rPr lang="en-US" dirty="0" smtClean="0"/>
              <a:t>Cosmetologist</a:t>
            </a:r>
          </a:p>
          <a:p>
            <a:r>
              <a:rPr lang="en-US" dirty="0" smtClean="0"/>
              <a:t>Emergency Medical Technician</a:t>
            </a:r>
            <a:r>
              <a:rPr lang="en-US" dirty="0"/>
              <a:t> </a:t>
            </a:r>
            <a:r>
              <a:rPr lang="en-US" dirty="0" smtClean="0"/>
              <a:t>(EMT)</a:t>
            </a:r>
          </a:p>
          <a:p>
            <a:r>
              <a:rPr lang="en-US" dirty="0" smtClean="0"/>
              <a:t>Real Estate Agent</a:t>
            </a:r>
          </a:p>
          <a:p>
            <a:r>
              <a:rPr lang="en-US" dirty="0" smtClean="0"/>
              <a:t>Message Therapist</a:t>
            </a:r>
          </a:p>
        </p:txBody>
      </p:sp>
    </p:spTree>
    <p:extLst>
      <p:ext uri="{BB962C8B-B14F-4D97-AF65-F5344CB8AC3E}">
        <p14:creationId xmlns:p14="http://schemas.microsoft.com/office/powerpoint/2010/main" val="56415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Careers that need Associates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Radiation Therapist</a:t>
            </a:r>
          </a:p>
          <a:p>
            <a:pPr marL="0" indent="0">
              <a:buNone/>
            </a:pPr>
            <a:r>
              <a:rPr lang="en-US" dirty="0" smtClean="0"/>
              <a:t>Diagnostic Medical Sonographer</a:t>
            </a:r>
          </a:p>
          <a:p>
            <a:pPr marL="0" indent="0">
              <a:buNone/>
            </a:pPr>
            <a:r>
              <a:rPr lang="en-US" dirty="0" smtClean="0"/>
              <a:t>Dental Hygienist</a:t>
            </a:r>
          </a:p>
          <a:p>
            <a:pPr marL="0" indent="0">
              <a:buNone/>
            </a:pPr>
            <a:r>
              <a:rPr lang="en-US" dirty="0" smtClean="0"/>
              <a:t>Web Developer</a:t>
            </a:r>
          </a:p>
          <a:p>
            <a:pPr marL="0" indent="0">
              <a:buNone/>
            </a:pPr>
            <a:r>
              <a:rPr lang="en-US" dirty="0" smtClean="0"/>
              <a:t>Air Traffic Controller</a:t>
            </a:r>
          </a:p>
          <a:p>
            <a:pPr marL="0" indent="0">
              <a:buNone/>
            </a:pPr>
            <a:r>
              <a:rPr lang="en-US" dirty="0" smtClean="0"/>
              <a:t>Nuclear Technician</a:t>
            </a:r>
          </a:p>
          <a:p>
            <a:pPr marL="0" indent="0">
              <a:buNone/>
            </a:pPr>
            <a:r>
              <a:rPr lang="en-US" dirty="0" smtClean="0"/>
              <a:t>Computer Programmer</a:t>
            </a:r>
          </a:p>
          <a:p>
            <a:pPr marL="0" indent="0">
              <a:buNone/>
            </a:pPr>
            <a:r>
              <a:rPr lang="en-US" dirty="0" smtClean="0"/>
              <a:t>Registered Nurse</a:t>
            </a:r>
          </a:p>
          <a:p>
            <a:pPr marL="0" indent="0">
              <a:buNone/>
            </a:pPr>
            <a:r>
              <a:rPr lang="en-US" dirty="0" smtClean="0"/>
              <a:t>HVAC Installer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Electronic Engineering Technician</a:t>
            </a:r>
          </a:p>
          <a:p>
            <a:r>
              <a:rPr lang="en-US" dirty="0" smtClean="0"/>
              <a:t>Veterinary Technician</a:t>
            </a:r>
          </a:p>
          <a:p>
            <a:r>
              <a:rPr lang="en-US" dirty="0" smtClean="0"/>
              <a:t>Police Officer</a:t>
            </a:r>
          </a:p>
          <a:p>
            <a:r>
              <a:rPr lang="en-US" dirty="0" smtClean="0"/>
              <a:t>Avionics Technician</a:t>
            </a:r>
          </a:p>
          <a:p>
            <a:r>
              <a:rPr lang="en-US" dirty="0" smtClean="0"/>
              <a:t>Respiratory Therapist</a:t>
            </a:r>
          </a:p>
          <a:p>
            <a:r>
              <a:rPr lang="en-US" dirty="0" smtClean="0"/>
              <a:t>Funeral Service Worker</a:t>
            </a:r>
          </a:p>
          <a:p>
            <a:r>
              <a:rPr lang="en-US" dirty="0" smtClean="0"/>
              <a:t>Drafter</a:t>
            </a:r>
          </a:p>
          <a:p>
            <a:r>
              <a:rPr lang="en-US" dirty="0" smtClean="0"/>
              <a:t>Computer Network Specialist</a:t>
            </a:r>
          </a:p>
          <a:p>
            <a:r>
              <a:rPr lang="en-US" dirty="0" smtClean="0"/>
              <a:t>Paralegal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83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Degree/Income Ratio?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Mechanic – 1 year/$40,000</a:t>
            </a:r>
          </a:p>
          <a:p>
            <a:r>
              <a:rPr lang="en-US" dirty="0" smtClean="0"/>
              <a:t>Dental Hygienist  - 2 Year/$67,000</a:t>
            </a:r>
          </a:p>
          <a:p>
            <a:r>
              <a:rPr lang="en-US" dirty="0" smtClean="0"/>
              <a:t>Computer Info Systems Manager – 4 Year/$107,000</a:t>
            </a:r>
          </a:p>
          <a:p>
            <a:r>
              <a:rPr lang="en-US" dirty="0" smtClean="0"/>
              <a:t>Physical Therapist – 6 Year/$76,000</a:t>
            </a:r>
          </a:p>
          <a:p>
            <a:r>
              <a:rPr lang="en-US" dirty="0" smtClean="0"/>
              <a:t>Anesthesiologist – 14 year/$300,000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Masters in Culinary Arts – 6 Year/$31,000</a:t>
            </a:r>
          </a:p>
          <a:p>
            <a:r>
              <a:rPr lang="en-US" dirty="0" smtClean="0"/>
              <a:t>Masters in Education – 6 Year/$55,000</a:t>
            </a:r>
          </a:p>
          <a:p>
            <a:r>
              <a:rPr lang="en-US" dirty="0" smtClean="0"/>
              <a:t>Masters in Social Work – 6 Year/$37,000</a:t>
            </a:r>
          </a:p>
          <a:p>
            <a:r>
              <a:rPr lang="en-US" dirty="0" smtClean="0"/>
              <a:t>Masters in Music – 6 Year/$51,000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33450" y="4733925"/>
            <a:ext cx="9420225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Is the degree worth the pay?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Is the pay worth the love of the job?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Is the student loan debt worth the degree?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is the OCCUPATION I want, and what degree do I need to get there?</a:t>
            </a:r>
          </a:p>
        </p:txBody>
      </p:sp>
    </p:spTree>
    <p:extLst>
      <p:ext uri="{BB962C8B-B14F-4D97-AF65-F5344CB8AC3E}">
        <p14:creationId xmlns:p14="http://schemas.microsoft.com/office/powerpoint/2010/main" val="270328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ounded Rectangle 10">
            <a:hlinkClick r:id="rId2"/>
          </p:cNvPr>
          <p:cNvSpPr/>
          <p:nvPr/>
        </p:nvSpPr>
        <p:spPr>
          <a:xfrm>
            <a:off x="2343150" y="2695575"/>
            <a:ext cx="7277100" cy="18669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Step Up – Teen Takeover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167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PAY for college?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Get a job   -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Yes, you CAN work through college! If you get a certification in your field, this can be a great way to have a well-paying job while going to school.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FAFSA</a:t>
            </a:r>
            <a:r>
              <a:rPr lang="en-US" dirty="0" smtClean="0"/>
              <a:t> – Student aide and </a:t>
            </a:r>
            <a:r>
              <a:rPr lang="en-US" dirty="0" err="1" smtClean="0"/>
              <a:t>pel</a:t>
            </a:r>
            <a:r>
              <a:rPr lang="en-US" dirty="0" smtClean="0"/>
              <a:t> grants</a:t>
            </a:r>
          </a:p>
          <a:p>
            <a:pPr lvl="1"/>
            <a:r>
              <a:rPr lang="en-US" dirty="0" smtClean="0"/>
              <a:t>All US Citizens and permanent residents qualify to apply for FAFSA</a:t>
            </a:r>
          </a:p>
          <a:p>
            <a:pPr lvl="1"/>
            <a:r>
              <a:rPr lang="en-US" dirty="0" err="1" smtClean="0"/>
              <a:t>Pel</a:t>
            </a:r>
            <a:r>
              <a:rPr lang="en-US" dirty="0" smtClean="0"/>
              <a:t> Grants do not have to be paid back!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Scholarships</a:t>
            </a:r>
          </a:p>
          <a:p>
            <a:pPr lvl="1"/>
            <a:r>
              <a:rPr lang="en-US" dirty="0" smtClean="0"/>
              <a:t>Academic</a:t>
            </a:r>
          </a:p>
          <a:p>
            <a:pPr lvl="1"/>
            <a:r>
              <a:rPr lang="en-US" dirty="0" smtClean="0"/>
              <a:t>Average Academic Performance Scholarships</a:t>
            </a:r>
          </a:p>
          <a:p>
            <a:pPr lvl="2"/>
            <a:r>
              <a:rPr lang="en-US" dirty="0" smtClean="0"/>
              <a:t>Focus on community service, leadership, strength of a written essay, etc.</a:t>
            </a:r>
          </a:p>
          <a:p>
            <a:pPr lvl="1"/>
            <a:r>
              <a:rPr lang="en-US" dirty="0" smtClean="0"/>
              <a:t>Athletic</a:t>
            </a:r>
          </a:p>
          <a:p>
            <a:pPr lvl="2"/>
            <a:r>
              <a:rPr lang="en-US" dirty="0" smtClean="0"/>
              <a:t>There are scholarships for practically every sport. Can be VERY competitive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Minorities</a:t>
            </a:r>
          </a:p>
          <a:p>
            <a:pPr lvl="2"/>
            <a:r>
              <a:rPr lang="en-US" dirty="0"/>
              <a:t>Do not have to be “full” minority to apply</a:t>
            </a:r>
          </a:p>
          <a:p>
            <a:pPr lvl="1"/>
            <a:r>
              <a:rPr lang="en-US" dirty="0" smtClean="0"/>
              <a:t>Women</a:t>
            </a:r>
            <a:endParaRPr lang="en-US" dirty="0"/>
          </a:p>
          <a:p>
            <a:pPr lvl="2"/>
            <a:r>
              <a:rPr lang="en-US" dirty="0"/>
              <a:t>Generally for areas where women are less common</a:t>
            </a:r>
          </a:p>
          <a:p>
            <a:pPr lvl="1"/>
            <a:r>
              <a:rPr lang="en-US" dirty="0" smtClean="0"/>
              <a:t>Creative </a:t>
            </a:r>
            <a:r>
              <a:rPr lang="en-US" dirty="0"/>
              <a:t>Scholarships</a:t>
            </a:r>
          </a:p>
          <a:p>
            <a:pPr lvl="2"/>
            <a:r>
              <a:rPr lang="en-US" dirty="0"/>
              <a:t>Music, Art, Dance, etc. Also very competitive</a:t>
            </a:r>
          </a:p>
          <a:p>
            <a:pPr lvl="1"/>
            <a:r>
              <a:rPr lang="en-US" dirty="0"/>
              <a:t>Unusual Scholarships</a:t>
            </a:r>
          </a:p>
          <a:p>
            <a:pPr lvl="2"/>
            <a:r>
              <a:rPr lang="en-US" dirty="0"/>
              <a:t>Usually sponsored by private companies</a:t>
            </a:r>
          </a:p>
          <a:p>
            <a:pPr lvl="1"/>
            <a:r>
              <a:rPr lang="en-US" dirty="0"/>
              <a:t>Community Service</a:t>
            </a:r>
          </a:p>
          <a:p>
            <a:pPr lvl="1"/>
            <a:r>
              <a:rPr lang="en-US" dirty="0" smtClean="0"/>
              <a:t>Specialty</a:t>
            </a:r>
          </a:p>
          <a:p>
            <a:pPr lvl="2"/>
            <a:r>
              <a:rPr lang="en-US" dirty="0" smtClean="0"/>
              <a:t>CTE Scholarships or other areas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Student Loans</a:t>
            </a:r>
          </a:p>
          <a:p>
            <a:pPr lvl="1"/>
            <a:r>
              <a:rPr lang="en-US" dirty="0" smtClean="0"/>
              <a:t>Be careful in using student loans—ONLY use them for school, not to live on</a:t>
            </a:r>
          </a:p>
          <a:p>
            <a:pPr lvl="1"/>
            <a:r>
              <a:rPr lang="en-US" dirty="0" smtClean="0"/>
              <a:t>You cannot get rid of loans—even if you declare bankruptcy, you still have to pay student loans!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81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174</TotalTime>
  <Words>465</Words>
  <Application>Microsoft Office PowerPoint</Application>
  <PresentationFormat>Widescreen</PresentationFormat>
  <Paragraphs>103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Retrospect</vt:lpstr>
      <vt:lpstr>CDA 15</vt:lpstr>
      <vt:lpstr>Monty and the World of Possibilities</vt:lpstr>
      <vt:lpstr>PowerPoint Presentation</vt:lpstr>
      <vt:lpstr>1, 2, 4, or More!</vt:lpstr>
      <vt:lpstr>Careers that need Certifications</vt:lpstr>
      <vt:lpstr>Careers that need Associates</vt:lpstr>
      <vt:lpstr>What is your Degree/Income Ratio?</vt:lpstr>
      <vt:lpstr>PowerPoint Presentation</vt:lpstr>
      <vt:lpstr>How do I PAY for college?</vt:lpstr>
      <vt:lpstr>PowerPoint Presentation</vt:lpstr>
      <vt:lpstr>Out of State Tuition</vt:lpstr>
    </vt:vector>
  </TitlesOfParts>
  <Company>Jordan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CDA 15</dc:title>
  <dc:creator>Megan Rees</dc:creator>
  <cp:lastModifiedBy>Megan Rees</cp:lastModifiedBy>
  <cp:revision>9</cp:revision>
  <dcterms:created xsi:type="dcterms:W3CDTF">2018-04-19T15:29:56Z</dcterms:created>
  <dcterms:modified xsi:type="dcterms:W3CDTF">2018-04-19T18:23:57Z</dcterms:modified>
</cp:coreProperties>
</file>