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3" r:id="rId3"/>
  </p:sldMasterIdLst>
  <p:sldIdLst>
    <p:sldId id="256" r:id="rId4"/>
    <p:sldId id="265" r:id="rId5"/>
    <p:sldId id="257" r:id="rId6"/>
    <p:sldId id="258" r:id="rId7"/>
    <p:sldId id="261" r:id="rId8"/>
    <p:sldId id="264" r:id="rId9"/>
    <p:sldId id="266" r:id="rId10"/>
    <p:sldId id="260" r:id="rId11"/>
    <p:sldId id="259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9963"/>
    <a:srgbClr val="FBD312"/>
    <a:srgbClr val="4470B6"/>
    <a:srgbClr val="90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62BA-EE24-42DA-A991-92619672127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14EE-8B16-4E9D-A838-FC495079B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1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62BA-EE24-42DA-A991-92619672127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14EE-8B16-4E9D-A838-FC495079B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8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62BA-EE24-42DA-A991-92619672127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14EE-8B16-4E9D-A838-FC495079B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36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601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795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238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925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3374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9701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58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9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62BA-EE24-42DA-A991-92619672127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14EE-8B16-4E9D-A838-FC495079B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26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32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16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13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33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0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19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17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97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9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62BA-EE24-42DA-A991-92619672127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14EE-8B16-4E9D-A838-FC495079B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1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62BA-EE24-42DA-A991-92619672127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14EE-8B16-4E9D-A838-FC495079B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0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62BA-EE24-42DA-A991-92619672127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14EE-8B16-4E9D-A838-FC495079B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62BA-EE24-42DA-A991-92619672127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14EE-8B16-4E9D-A838-FC495079B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4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62BA-EE24-42DA-A991-92619672127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14EE-8B16-4E9D-A838-FC495079B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62BA-EE24-42DA-A991-92619672127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14EE-8B16-4E9D-A838-FC495079B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3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62BA-EE24-42DA-A991-92619672127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414EE-8B16-4E9D-A838-FC495079B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6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D62BA-EE24-42DA-A991-92619672127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414EE-8B16-4E9D-A838-FC495079B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2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29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xStyles>
    <p:titleStyle>
      <a:lvl1pPr algn="ctr" defTabSz="1219170" rtl="0" eaLnBrk="1" latinLnBrk="1" hangingPunct="1">
        <a:spcBef>
          <a:spcPct val="0"/>
        </a:spcBef>
        <a:buNone/>
        <a:defRPr sz="4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7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asupenn.qualtrics.com/jfe/form/SV_06f6QSOS2pZW9qR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14bBuluwB8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2050" y="2483910"/>
            <a:ext cx="10363200" cy="1468967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4470B6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CDA 12</a:t>
            </a:r>
            <a:endParaRPr lang="en-US" sz="9600" dirty="0">
              <a:solidFill>
                <a:srgbClr val="4470B6"/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167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Fixed Mindset </a:t>
            </a:r>
            <a:endParaRPr lang="en-US" dirty="0"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275" y="1638301"/>
            <a:ext cx="10144125" cy="452543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Intelligence – ability to learn quickly and easily is FIXED.</a:t>
            </a:r>
          </a:p>
          <a:p>
            <a:r>
              <a:rPr lang="en-US" dirty="0"/>
              <a:t>Look smart at ALL costs</a:t>
            </a:r>
          </a:p>
          <a:p>
            <a:r>
              <a:rPr lang="en-US" dirty="0"/>
              <a:t>Effort is bad.  If you have to work hard you are not smart.</a:t>
            </a:r>
          </a:p>
          <a:p>
            <a:r>
              <a:rPr lang="en-US" dirty="0"/>
              <a:t>If you don’t get it at first you either WILT or RUN.</a:t>
            </a:r>
          </a:p>
          <a:p>
            <a:r>
              <a:rPr lang="en-US" dirty="0"/>
              <a:t>If something is hard you may decide to spend less time on it in the future and maybe even consider cheating.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4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Growth Mindset</a:t>
            </a:r>
            <a:endParaRPr lang="en-US" dirty="0"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725" y="1562101"/>
            <a:ext cx="10972800" cy="452543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Intelligence can be developed over time</a:t>
            </a:r>
          </a:p>
          <a:p>
            <a:r>
              <a:rPr lang="en-US" dirty="0"/>
              <a:t>Learn at all costs</a:t>
            </a:r>
          </a:p>
          <a:p>
            <a:r>
              <a:rPr lang="en-US" dirty="0"/>
              <a:t>Effort is good.  </a:t>
            </a:r>
          </a:p>
          <a:p>
            <a:r>
              <a:rPr lang="en-US" dirty="0"/>
              <a:t>Working hard makes you smarter</a:t>
            </a:r>
          </a:p>
          <a:p>
            <a:r>
              <a:rPr lang="en-US" dirty="0"/>
              <a:t>Focus is on learning. </a:t>
            </a:r>
          </a:p>
          <a:p>
            <a:r>
              <a:rPr lang="en-US" dirty="0"/>
              <a:t>If you don’t do well on something you want to work harder from now 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05984" y="2487085"/>
            <a:ext cx="10363200" cy="150071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First</a:t>
            </a:r>
            <a:r>
              <a:rPr lang="en-US" sz="7200" dirty="0" smtClean="0">
                <a:solidFill>
                  <a:schemeClr val="tx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…</a:t>
            </a:r>
          </a:p>
          <a:p>
            <a:pPr algn="ctr"/>
            <a:r>
              <a:rPr lang="en-US" sz="7200" dirty="0" smtClean="0">
                <a:solidFill>
                  <a:schemeClr val="tx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a </a:t>
            </a:r>
            <a:r>
              <a:rPr lang="en-US" sz="7200" dirty="0" smtClean="0">
                <a:solidFill>
                  <a:schemeClr val="tx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challenge…</a:t>
            </a:r>
            <a:endParaRPr lang="en-US" sz="7200" dirty="0">
              <a:solidFill>
                <a:schemeClr val="tx1"/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2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Solve the equation:</a:t>
            </a:r>
            <a:endParaRPr lang="en-US" dirty="0"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What is 46% of 15477?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068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597" y="269875"/>
            <a:ext cx="10344150" cy="179705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In this picture you can see 6 coins in the shape of a cross. Moving just ONE, can you form 2 lines, each with 4 coins?</a:t>
            </a:r>
            <a:endParaRPr lang="en-US" sz="4800" dirty="0"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28865" y="2489746"/>
            <a:ext cx="3340215" cy="3940067"/>
            <a:chOff x="4328865" y="2489746"/>
            <a:chExt cx="3340215" cy="3940067"/>
          </a:xfrm>
        </p:grpSpPr>
        <p:pic>
          <p:nvPicPr>
            <p:cNvPr id="1026" name="Picture 2" descr="Image result for penn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232" y="2489746"/>
              <a:ext cx="931483" cy="933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Image result for penn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231" y="3491809"/>
              <a:ext cx="931483" cy="933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penn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002" y="4493872"/>
              <a:ext cx="931483" cy="933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Image result for penn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001" y="5495935"/>
              <a:ext cx="931483" cy="933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Image result for penn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7597" y="3491809"/>
              <a:ext cx="931483" cy="933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mage result for penn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865" y="3491809"/>
              <a:ext cx="931483" cy="933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51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7" y="1490133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Johnny’s mother had three children. The first child was named April. The second child was named May. What was the third child’s name?</a:t>
            </a:r>
          </a:p>
        </p:txBody>
      </p:sp>
    </p:spTree>
    <p:extLst>
      <p:ext uri="{BB962C8B-B14F-4D97-AF65-F5344CB8AC3E}">
        <p14:creationId xmlns:p14="http://schemas.microsoft.com/office/powerpoint/2010/main" val="30780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Do you know how to cha-cha?</a:t>
            </a:r>
            <a:endParaRPr lang="en-US" dirty="0"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28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230284" y="2248960"/>
            <a:ext cx="10363200" cy="1500716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tx1"/>
                </a:solidFill>
                <a:latin typeface="PMingLiU-ExtB" panose="02020500000000000000" pitchFamily="18" charset="-120"/>
                <a:ea typeface="PMingLiU-ExtB" panose="02020500000000000000" pitchFamily="18" charset="-120"/>
              </a:rPr>
              <a:t>Grit</a:t>
            </a:r>
            <a:endParaRPr lang="en-US" sz="7200" dirty="0">
              <a:solidFill>
                <a:schemeClr val="tx1"/>
              </a:solidFill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34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MingLiU-ExtB" panose="02020500000000000000" pitchFamily="18" charset="-120"/>
                <a:ea typeface="PMingLiU-ExtB" panose="02020500000000000000" pitchFamily="18" charset="-120"/>
              </a:rPr>
              <a:t>Do you have grit? </a:t>
            </a:r>
            <a:endParaRPr lang="en-US" dirty="0">
              <a:latin typeface="PMingLiU-ExtB" panose="02020500000000000000" pitchFamily="18" charset="-120"/>
              <a:ea typeface="PMingLiU-ExtB" panose="02020500000000000000" pitchFamily="18" charset="-120"/>
            </a:endParaRPr>
          </a:p>
        </p:txBody>
      </p:sp>
      <p:sp>
        <p:nvSpPr>
          <p:cNvPr id="5" name="Oval 4">
            <a:hlinkClick r:id="rId3"/>
          </p:cNvPr>
          <p:cNvSpPr/>
          <p:nvPr/>
        </p:nvSpPr>
        <p:spPr>
          <a:xfrm>
            <a:off x="3530600" y="3014133"/>
            <a:ext cx="4665133" cy="1701800"/>
          </a:xfrm>
          <a:prstGeom prst="ellipse">
            <a:avLst/>
          </a:prstGeom>
          <a:solidFill>
            <a:srgbClr val="FBD312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1F9963"/>
                </a:solidFill>
              </a:rPr>
              <a:t>Take the Survey!</a:t>
            </a:r>
            <a:endParaRPr lang="en-US" sz="3600" dirty="0">
              <a:solidFill>
                <a:srgbClr val="1F9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0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hlinkClick r:id="rId3"/>
          </p:cNvPr>
          <p:cNvSpPr/>
          <p:nvPr/>
        </p:nvSpPr>
        <p:spPr>
          <a:xfrm>
            <a:off x="2446867" y="2108200"/>
            <a:ext cx="6781800" cy="2963333"/>
          </a:xfrm>
          <a:prstGeom prst="ellipse">
            <a:avLst/>
          </a:prstGeom>
          <a:solidFill>
            <a:srgbClr val="FBD31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1F9963"/>
                </a:solidFill>
              </a:rPr>
              <a:t>Grit</a:t>
            </a:r>
            <a:endParaRPr lang="en-US" sz="7200" dirty="0">
              <a:solidFill>
                <a:srgbClr val="1F9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2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ag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again" id="{01B68828-D967-4E5E-8F19-49940F13CCB5}" vid="{4BEEED00-64A4-4EB0-872D-5E6CEC8E2147}"/>
    </a:ext>
  </a:extLst>
</a:theme>
</file>

<file path=ppt/theme/theme2.xml><?xml version="1.0" encoding="utf-8"?>
<a:theme xmlns:a="http://schemas.openxmlformats.org/drawingml/2006/main" name="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1" id="{81AFD4AE-CA47-4793-ADEC-0EDFE5027C87}" vid="{852E1823-B0D4-42B9-BF94-FC7E3E2BD782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1" id="{81AFD4AE-CA47-4793-ADEC-0EDFE5027C87}" vid="{DE3E5235-861C-40D5-9D0B-5A4A13BDF06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Templateagain</Template>
  <TotalTime>149</TotalTime>
  <Words>203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맑은 고딕</vt:lpstr>
      <vt:lpstr>PMingLiU-ExtB</vt:lpstr>
      <vt:lpstr>Arial</vt:lpstr>
      <vt:lpstr>Calibri</vt:lpstr>
      <vt:lpstr>Templateagain</vt:lpstr>
      <vt:lpstr>template1</vt:lpstr>
      <vt:lpstr>1_Custom Design</vt:lpstr>
      <vt:lpstr>CDA 12</vt:lpstr>
      <vt:lpstr>PowerPoint Presentation</vt:lpstr>
      <vt:lpstr>Solve the equation:</vt:lpstr>
      <vt:lpstr>In this picture you can see 6 coins in the shape of a cross. Moving just ONE, can you form 2 lines, each with 4 coins?</vt:lpstr>
      <vt:lpstr>Johnny’s mother had three children. The first child was named April. The second child was named May. What was the third child’s name?</vt:lpstr>
      <vt:lpstr>Do you know how to cha-cha?</vt:lpstr>
      <vt:lpstr>PowerPoint Presentation</vt:lpstr>
      <vt:lpstr>Do you have grit? </vt:lpstr>
      <vt:lpstr>PowerPoint Presentation</vt:lpstr>
      <vt:lpstr>Fixed Mindset </vt:lpstr>
      <vt:lpstr>Growth Mindset</vt:lpstr>
    </vt:vector>
  </TitlesOfParts>
  <Company>Jordan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CDA 12</dc:title>
  <dc:creator>Megan Rees</dc:creator>
  <cp:lastModifiedBy>Megan Rees</cp:lastModifiedBy>
  <cp:revision>5</cp:revision>
  <dcterms:created xsi:type="dcterms:W3CDTF">2018-02-02T17:27:58Z</dcterms:created>
  <dcterms:modified xsi:type="dcterms:W3CDTF">2018-02-02T21:00:58Z</dcterms:modified>
</cp:coreProperties>
</file>