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1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817A-9C8F-45E3-AF90-978F4DC77DDE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7127-557B-4D64-AD41-0B8952A5C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83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817A-9C8F-45E3-AF90-978F4DC77DDE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7127-557B-4D64-AD41-0B8952A5C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69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817A-9C8F-45E3-AF90-978F4DC77DDE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7127-557B-4D64-AD41-0B8952A5C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7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817A-9C8F-45E3-AF90-978F4DC77DDE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7127-557B-4D64-AD41-0B8952A5C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91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817A-9C8F-45E3-AF90-978F4DC77DDE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7127-557B-4D64-AD41-0B8952A5C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6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817A-9C8F-45E3-AF90-978F4DC77DDE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7127-557B-4D64-AD41-0B8952A5C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76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817A-9C8F-45E3-AF90-978F4DC77DDE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7127-557B-4D64-AD41-0B8952A5C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28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817A-9C8F-45E3-AF90-978F4DC77DDE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7127-557B-4D64-AD41-0B8952A5C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2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817A-9C8F-45E3-AF90-978F4DC77DDE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7127-557B-4D64-AD41-0B8952A5C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53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817A-9C8F-45E3-AF90-978F4DC77DDE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7127-557B-4D64-AD41-0B8952A5C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42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817A-9C8F-45E3-AF90-978F4DC77DDE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A7127-557B-4D64-AD41-0B8952A5C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99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C817A-9C8F-45E3-AF90-978F4DC77DDE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A7127-557B-4D64-AD41-0B8952A5C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8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5.xml"/><Relationship Id="rId3" Type="http://schemas.openxmlformats.org/officeDocument/2006/relationships/slide" Target="slide2.xml"/><Relationship Id="rId7" Type="http://schemas.openxmlformats.org/officeDocument/2006/relationships/slide" Target="slide4.xml"/><Relationship Id="rId12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slide" Target="slide3.xml"/><Relationship Id="rId5" Type="http://schemas.openxmlformats.org/officeDocument/2006/relationships/slide" Target="slide6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7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bottOldStyle" panose="00000400000000000000" pitchFamily="2" charset="0"/>
              </a:rPr>
              <a:t>What Does My Future Look Like?</a:t>
            </a:r>
            <a:endParaRPr lang="en-US" dirty="0">
              <a:latin typeface="AbottOldStyle" panose="00000400000000000000" pitchFamily="2" charset="0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Jennifer Goulding</a:t>
            </a:r>
            <a:endParaRPr lang="en-US" dirty="0"/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1" y="5358214"/>
            <a:ext cx="1371600" cy="12429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044" y="5334001"/>
            <a:ext cx="1398320" cy="12671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334000"/>
            <a:ext cx="1398321" cy="12671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" name="Picture 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334000"/>
            <a:ext cx="1398321" cy="12671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8" name="Picture 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277" y="5334000"/>
            <a:ext cx="1400723" cy="12693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9" name="Picture 8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378867"/>
            <a:ext cx="1348810" cy="12222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2347642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bottOldStyle" panose="00000400000000000000" pitchFamily="2" charset="0"/>
              </a:rPr>
              <a:t>My Future Family</a:t>
            </a:r>
            <a:endParaRPr lang="en-US" dirty="0">
              <a:latin typeface="AbottOldStyle" panose="00000400000000000000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72000"/>
          </a:xfrm>
        </p:spPr>
        <p:txBody>
          <a:bodyPr/>
          <a:lstStyle/>
          <a:p>
            <a:r>
              <a:rPr lang="en-US" dirty="0" smtClean="0"/>
              <a:t>I want to marry someone who is kind to me and treats me well.</a:t>
            </a:r>
          </a:p>
          <a:p>
            <a:r>
              <a:rPr lang="en-US" dirty="0" smtClean="0"/>
              <a:t>He needs to have a college education.</a:t>
            </a:r>
          </a:p>
          <a:p>
            <a:r>
              <a:rPr lang="en-US" dirty="0" smtClean="0"/>
              <a:t>He needs to love kids!</a:t>
            </a:r>
          </a:p>
          <a:p>
            <a:r>
              <a:rPr lang="en-US" dirty="0" smtClean="0"/>
              <a:t>I want to have four kids: 2 boys and 2 girls!</a:t>
            </a:r>
            <a:endParaRPr lang="en-US" dirty="0"/>
          </a:p>
        </p:txBody>
      </p:sp>
      <p:sp>
        <p:nvSpPr>
          <p:cNvPr id="6" name="AutoShape 2" descr="data:image/jpeg;base64,/9j/4AAQSkZJRgABAQAAAQABAAD/2wCEAAkGBxMSEhUUEhQVFRQUFBQUFBQUFxQUFBQPFBQWFhUVFBQYHCggGBomHBUUITMhJSkrLi4uFx8zODMsNygtLisBCgoKDg0OGxAQGywkICQsLiwsLCwsLCwsLCwsLCwsLywsLCwsLCwsLCwsLCwsLCwsLCwsLCwsLCwsLCwsLCwsLP/AABEIALcBEwMBIgACEQEDEQH/xAAcAAABBAMBAAAAAAAAAAAAAAADAAIGBwEEBQj/xABNEAACAQIDBgIGBQgGBgsAAAABAgMAEQQSIQUGEzFBUQdhIjJCcYGRFCNSkqFTYnKCosHR0ggWVJOx8BczsrPCwxUkJUNjc3SD0+Lx/8QAGQEAAwEBAQAAAAAAAAAAAAAAAAECAwQF/8QAKxEAAgICAgECBQMFAAAAAAAAAAECEQMSBCExE1EUIkGBkWFx8CMyQtHh/9oADAMBAAIRAxEAPwDbC1kLWxKg6UMYeuxSMnEwBRENYEJoqR1ZI5XoqtWFhoqw0uhdiSO9GSIjpWBEaLHcUNgh64a/lT/o1GglHWtsIG5Gs3No0UUzTjw9FGFrYEJ6Xo6wkVLmxqCBRRWGtOSIdr1sRp5VsAeVZORaRqFD0FFhU9aM0ZPKnrFprSch0B4YppsKM6ig8OhADZ/OsK4opjrAjquhdgyw7VjJ5UfLSy0rGAENZ+jXo2WnXNK2FAUwq0/hgU4im3pDEBSJpuehvLRQ7CFaaQKA0tBeSjUNjZYihM4HStdpKG0lPQWwWXEVrPNWGahk1SihNmeJSpmbzFKiibOb9GPWm2IrplKC0FVGRTiaZc0aL3U9ogKQUVomjNpmzHEKKMOelq1VvR0c96VMLRsLA3b5UVID2+YoUU7jrW7DjrcxUvYacTC4Ruwo8cBHakMcvY0RcStQ9vYr5fcKgNHRe9a6yjvRFlFQ0yk0GyDvTS9qwHFFWQVI7AvIaYJCa2TKO1A2ltKOCGSaTRIo2ka3PKoJsPM2tT+wjm7e3kw2CUNipVjzBiqm5Z8tr5FAueY+YqAT+N0F7RYWVvOR0j0/VDVWW+O9M+PlaWY6WIjjHqxRk3CqOvmx1NvcBGoTrWriotJk3fgsrbfixjZpDwGXDICcqKqSMV6F3kUgn3Ac+tXFuVtV8VgYJ5QA8iEtl5EqzLmA6Xy3t0vVM+Gfhyu0C008jJEjL9UoYPIDqDnIsENiLrcmx5WvXoCHDJGioihUUBVVRYKoFgAO1qmUk+qGlQxjTSaKY6aY6QDAawXp2SscOjoATPQ2etgwVg4enaCmajPQmreMIobQ09kKmaJFCYV0DAO9MMAp7IWpziKYRXQaEUwxrT2DU5zUMiugwXtQi/YUWFGnkPas1s5j2pUbCo11lpcb3VpIDRlU1KiXswjVjLTlWirHVp0Q+warRFWiKlECVWxNDFFECU8JRFWjYVDVWjItZUUQCpsKEooyLTVSiKKlspBAnnTwprCijKtQ2WYCUDa2zkxEEsD6JLG8bEcwGBFx5jn8K2aBitoxRFFkkRGkbLGrMAXa4FlHXmPnUjPLG82wpcFiHw8w9JLWYeq6N6rr5EfI3HStvcOGOTFjDykBMXG+FLkBsjyWMTqD7QkSO3vqb+PcRbEwusZypAOJMFOW7yPw0ZwLA+i9gT7RtVa7XwL4WfKSQcsU0bi6kxyIskbqehsw5ciD2qpO0ikkeq939mnDYWCDNn4MUcWa2UNkULe1za9q3stcDw+3mGPwUczW4q3imA/LpYE26ZgVa351STiCs7AFlpZKLnrGcUWwAkUqPcUNmosAZFMIp7GmGmAw2oTGilaaUqhAGNCatoxVjJajYKNMrQ2Q9q3WvQmvRYUahQ9qbw62WJoTUWFAeAaVOtSpWw6OQEoqx0RVoyLV7CoEkdGWOiKKeBRsKhqpTwtOVaKqUWKhix0RY6PGgowUUtx6GssRogio6iiBaW49ACR0cAAXNrDmT299PVKr3xa31w0GFmwgkLYiaNo8seVuGDlDCXX0bqWHU86lysaVGrtjxowcM3DhiedASHlUqi6fkw3r69TYdr1Ld0d9MJtFCYWyOps0MpVZBfkQAxzKe4/CvKFdXdzEyR4mB4o+LIksbxxhc5d1YMFCgEm9rae+hjXZ694dUf40bwsuMijAyvhxOAeYaHEQwFJLdw3FFu8Q71d+GdmRWZSjMqsUYgsjEAlWKkgkctDbSqb/AKRWBQfRJrWkbixs3eNArKD3sWa3vNKwo5e5231xOKGHRNMRiGOVwDG+GL4x2SRfaATFyNY6Zo1rp+Puw1jTCYiNFVVBwpCgKAgGeFQBoAAJRb3UzcHY8OH3imhQehDC5guSSGZItbn8x5PnVob87DGMwGIhyhmaNmjzNkAnQZo2zHlZgPhcHQ0kypFSeB29UULzYad1jWULLGzsFTioMrgsdASuU/qHuKNv74uzLO8Wz3jMIRV4+XMxkIuzREmwAuBqDqpqnSaTGtWvYiyQz797ReRJGxcxaM3WzFRzBIKrYEG3KvRXh1vEdoYGOZhaQXSUDlxF0JHYHQ28/jXlIV6j8IdjSYPZsaSjLI7PKynmoY+iD+qAfiazboETHgmlwDT89YL0rYxvBrHCrJamlqXYxZaaaRY0wmgBE0w0jTDTAw1qE3vp5WsFKVjAsKEVra4dYkWpcytTU4VYopFKlsxanLUUVVpiijKK12Jocq0QLWFFFVaWwaiVaIopKtFC0bhqZQUZaEKcKPIBwtZC0IGnA0gMzsVViLXCki/K4Gl68f7Wkd5pXk9d5JC36eYlhbpqeVev3QMCDyIsfMHmKpzfrw84mJC4ZNTBI4DeijS5y1kfQZ9ToeQA0I5F0xqOyogGH3TWTZr48YhBw2ySQkHPxS4CBSDrmBvra1j76P4V7Riw+08PLOwSNTKC7aKueGRAWPa7CpdvtsP6BsLDRqSTNiY3nvb1+A5CL2UEE+/XqaqgTEcqadobSTPW+yd7cFiWyQYmJ36IGs59ytYn4VVX9IzHAyYSEHVI5pWHYSFFQn+7eqhE5NtLnpXew+7W08YwIw2JkNgA8gcKFHIcSWwtryvRQnRNdzto8TeRHUgh1eNiOpjwVj+1H+FSPx13waCIYKJrPOmacjmuGJKhL/nkNf8ANH51c7w18N8bhcdDisQI0SMSXQOHkJeJ4wPRBX278+lV14lbbXGbRxM0ZvGXCRm9wUiVYwy+TFSw/Sp41b7CdfQixouGw5chVF2JAAHUk2A+ZFCqY+E+zuPtTDLlzKj8VuwWIFwT5Zgg+IqyUuy8dzPDTB4NI5GgVsSEQu0h4oSbm3DuABYkgNa9gKmvDpcQ1guawsZnLTSKwTWKLGKsWp4pUWFAytNKUe9YLUrHQDh0wx1sF6YZfKlbHQHh1kinGU9qG0jVLGZC01ovOhs570NmPepooJwPMUq17+dKigs5yCiigLRlp7BQVaItCU0QGnsKggNEBrl7b2vHhIJJ5SQka3NrZiSbKqg9SSB8arVvG0Z9MGTHfmZrPbvbJYHyv8auKb8EtpFwAGnhajO5e9i7RR5I4ZI40IUPIVs78yFCnppr51JRRddCoIBTxahCnCiwoJSAHO2veminCjYKIl4r7EOM2bKqi7w2xEYF9WjDZhYcyUaQAd7V5hNezRXlPf8A2P8ARNoYiILlQSs8YtlHBc50y+QBA0+yauEr6JaODCbGvYOwy5w0BkJLmCIuTzL8Nc1/O968eLXqzw32qcVs3DSE3YR8NyeeeIlCT5nKD8aJ9FLxRs78Y7gbPxcoOVlw8gU9pHXIh+8y15MNel/GXA4ibZkggAIRllmBOUnDRBnYrfQkEI1uym1zavNTCqxNUJoaBV7eAO7pSKXGONZfqYf/AC0a8jA9i4C/+2aoyK1xfl5c/hXsDd7DRx4WBIb8NYYwmYWYpkFiw+0eZ8yaMjpDSN+1K1OrNYWA21K1OpWoAbasU61YtSsY000mnmopv3vvBstIzMru8pYRpGBqEy5izE2Uekvc68udLtjJKxoZqjdk+M8/00viFH0R/R4KBbwi4s4a13YdQTY30A0q6dl7VgxMYkw8iSofaQ3sezDmp8jY05Jx8guwzUNqOTTGap2KoARQyKOWobNS2CgWWs1nNSpbBRylNEU0BaKtZ7o11DBqIpoS0VbUboWpBPGnDSvs8GO5WOZHlA/J5WUE9wGZfwPSqFFessbfhvkCs2U2WRskZ7h2CtYWv0NeX9pkNNI1owC7W4QtGVBNigsNLW8+9dfGk59I580a7Jr4I4uVccUUSNE8biQLcxowsUeQch6uUHn6VqvsGqH8Jt4o8JOySyCOGVDfN6vGBXIS3s6Zxc6fhV5YXEpIoaNldTyZCGU+4jSpzpwl2XCmujZFOBoYNOBrHYqggpwpgNOBo2FQ4V5y8atsSzbReKQZUwwCRJoTlZVcyGxOrXBHL0ctwDevRgNeTt95mfaGMZ/W+kzg+QWRlA9wAA+FbYXbM8nSOUI+xB8q9DeAFxs17nQ4qQgXByjhxAgjpqCbHvfrXnOvSPgYE/6LUp6xml4p7yAgD9jh1pmdRJg/oS/e+XLgMW2bLbC4ghrZrHhNY5evuryEa9PeL2OMWycSV5uEi/VkdVb9nNXmC9LD2rHPpj0Nv8/wr1xuVttcbgoZ1XLmXKyXvldCUYX7XW48iK8iCvR/gLhXXZpZmuss8jRre+VFCxt7rsjm3x60ZfARLIps0yorO5CqoLMx0CqBckntanigbTwCYiGSGUExyo0bgGxysLGx6GsLBkGxHipEhLNgdocH2ZxB9W6dHUlh6JGt78q7WwfEHZuMsIsSgc6cOW8Tk9lD2zH9G9cGHC7Z2X6MOXaeEXRUdhHi406KGOjgCw6k9AorRn21sPaciwY3Cth8U7KmWaFoZw59UGZOhJsMxF78q0pE2WmRTTVTtu5j9hSnEYNpMbgj6MuFa5liiB9FktfMV11AGh1W2osjYO2oMbCs+HcPG33la2qOvssL8qmXRSZvGql/pEYJThMPMTZ45zGo11SWMs34xLVtkVRH9IDeKKV4cJE4ZoWd5stiFkICohP2gM9x0uKMfchyfRUJ0tXY3a3lxGAl4uGfKdAynWORfsuvUfiOhFcdmuaVdLVk37HoPcvxWhxsiQTRtDO5yqV9OJ36AH1lJ7EEedWE1eT91ZLY3Ct9nEwHtylWvWDCuTMlB9G0OwZpjUQrQ2WsNzTUZSrOWlS3DU4SvRVetBZaKslYbHRqbytRFatJZKKslPYWpyPEPHtFs7EMvMosYPYSusbH5Ma88SG5q8/FST/s2X9OG/u4i1RDS/5Nerw2vSf7/wCji5HU/sdmDYc7wiaOGV0zMpdFZwGFjYgXtz58qfsfa+Jwj/UzmAnmCWVSfz0KkH3kVPvCrfTDQ4f6NiJBE6yMys2iMrkH1gLKQb+t8+gnO8m70W0VjEsknCBLFYmULL9gs1iSBra32jUz5UoScZLoaxKSuL7KlxG/20WnR5MQTDhpYuJwBw0lAa/qnKXzBW9E2HkK9BwzKyhlN1YBlPdSLg/Kqv323cwGChw+IGGUx4eTJJGo1mikVlBdvaYPkILe7yru+Fu2GnwKKyMpw4XD3OofIoAI7WFhb3d65sslKKlFGkItOmTgGnA1rCSnCSufc01NgGvPPjfsYQbQ4q2y4lBJYXuJFsjk6W1IB59TXoEPVM/0hB6eDPTLOPiDH/EVvxp/1KMc0flsqGvQP9Hxj/0fN/6t/wDcw15+r0H4DxZdmsft4mRvgEjT/hNdXJdQMcSuQXx+mK7NQDk+KiVv0RHK3+KivPFehfHdc2zAfs4mJv2JF/4q89UcZ3AWVVIyK9aeHuCji2bhFhBCNAknpesWlHEYtqdSWNeSq9VeGGNEuysGwN7QiPXvExjI/Ypcl0kECXKKIBQUajLXNGVjkOAqBeM30NMCZMXhuOSwiiZCEkjdwWzCWxKD0OxB0BBqfiq58bd4ooMGcM8XFfEq2W+ixBSLSk9SGtYdbHXv1RVKxQW0qKt2R4x7Rw8CwjhS5NBLOsjyZOgJDi9u51riQeIGLixb4uDhQSSi0qRJlhlOpzvESQXub3/ibxaQ0y9aqKHKrJjtDxR2pMGVsUyqwykRpHHoedmVcw996hppUqpRS8EN2Yp16xSpiQ5GIIINiDcEaEEciDXofwj3pxGMwsgxJzPA4QSnQupW9n7sOp6gjrcnzterv8CsWPocyaXXEFvMho0Av901y8vrHZtg7nRaLSGgs9BaehNPXl7nfobGesVqcelRsLQjC4iiria4C4miLia19I2skC4miriaiO0MWFytJLw4lDZ/SKFmNsozCxsPS0HPSuHJvEiyZVefIcti0scZGkl7CYqbaJqe58r2sDZnKaj5JvvZhfpODmiVQzMl0UnL9YpuuvvHXTvVEYvZ8sTZZI3RiSAGUi5H2e/Mcu9WzhNtqQt5ZUvorSCFo2J5XljBQnyzAmuNvptyJoHw8zETKRYRZWVja6kk3KLyJXRhbqNT0cfaD1o588YzW1kB2ls2bDvkmRo2sGAbqp6jv1+Vdnc/fCfAPdSXhPrwsTlOupT7Lc9fneuHjp5ZG4kpZi/tt7WWw0PloKbgpQkiMy5grBivLNY3y36A8q7Gto1Ls406laLy8UNsQrgJIpHIeYKI0FizMrq+o6KCouf30fczDYeTCYKaNeG0Slvq9MzlWjmV73LKWu1u4FQTd3YcmPl+mY83Q6ohuA6jlp7MQ7dfxO9uRvLDh4pMOxkbgzSBCiNLeIsbG8YIGt+vXSuB46hrF9rz9zuUrltLpPx9i3Ri6eMWKi2zNrJOmePNluR6aOhuOdgwFx5jSt0TVyuFHQkn2d4YoVTXjttRZJ8PCBrFG7sdOcpUAd9BHf8AWFTTebeFcHA0rat6safakPIe7Qk+QNUiBPj8SbkvLISWY8lUakn7KKB8AK6eLip7vwjm5LVaLyzk16I8IJwuy4Bb2pv969UBhcOHkRB7bqt+vpMBe3xr0js3Cx4eNYoVCRrfKovpcknn5kmteZJaqJHFxNybOX4yuG2XJbpJCf27fvrz1XpLeLZ4xeGlgJtxEsCejghkJ8gwU151x+AlgbLMjIxFwGBBK3K3F+Yup18qOFJauP6k8vG4yTNc1bXgRvSsMkmDlewmIeC504w0ZB5sMpH6HcioPuxupJjwRCyK0bDiZyQBGw9BhYG+qyDTyrlYvCy4WZka6SxPzBIKupurKfkQfdW+TXInC+zGMZRqTXR7ATEVsxze6oPuht8YvCQze0yWktpaZfRfTpqCfcRXeTFV4vqSg69jsfHtWiRo9RDxO3SbaOGVYigljbMufRWUizLmANuh+FdNMXRlxprqXNTjrJGUcM8ctonnraHg/tVD6MKSDX1JYtLfpstQrbWxp8JK0OIjaORLEqbH0TyYMCQV8wSK9T7W3ow2H0nniiJFwruqsR3C8yKovfnaOCx21TJLiT9GESAPDGzNmUf6sX5m5Y5rW1tXRg5Mpvx1Rnkg/rRXtI1O9yMJsh3xC4xhbif9WMryRkw3bVmTKt/V52qbxbn7Fb0kSN1NrZcTIR8CJNa0ycuON00/wGPjSmrTX5KUwuBlk/1cbvbnkVmt8hW9s7dvEzyGJIzxAM3DdkifL3VZWUt8KszaWXY+afBSJ9HdlEuEZ7ktyDQObtmA5g30v5WDicdHtgfUAxPCQy4hyomjbQhURHzWOvpEgC2lzyn4mUvmS69/b90X8Mk9W+/b3/Zkag8Lsc3rGGPT25L28vQVqsLcDdttnJKGlWQyshsoIC5Aw5nU3zfhWlsLb8zM2GxYtiYxe49WaLpKn7x/hqB1ziSK58s8s1rJo6sWLHH5o2dx8TQnxNcU4xqGcae1c/pM36Oz9IrNcP6bSo9Ni6K3/rJLbQID31/jQX2/OfbA8gq/vrpDcR/y6/cP81MxO5MiI78ZTlRmsENzlBNvW8q9ZTxfoec/VIni8fNK92cswuBr6o62ty99JMCOpPwrrbr7vHExu4lSPI1jm7WvfnoOdcrHwMkzRJIrgMFDIwyNe3tXt16nStFJeEYtPy/qALmMkIxsfWHQjsw5Ggkj/wDe9dGbYsqoWZQAoJY5lI0NrAqxuTR8NsAvg2xAkS6sQItM7ILXYa+Z0t0NPZLsnVnLbFMUEZY5AxYLc2BPYcu/zrYwOEvqw06Dv1F/KsPhocl0lLSegBGYyCxb1rMGIsOXn2qUbK3HxzWzpkThEqSU9a2ZUK5gwJuRry+FS5peSoxbZyNq7bmYcLiOw5FSxIJ7W7Dlbv8ACuYuGLPZzqxuTzOZrnX5Gu3sbdh5MZJhWdVeJSSxuVDKVvbvzNdLbu4+KhAeMcbUA5RlKm4Kkgnlfr5+dLeKdD1lJWzgYfFYjCXaCVlU8wCbH9JeXxqQYXevEsoYTNr5IbH5V05PDufIS8sa+gSy+loALkA8jUe3U3fafDTzmVY44CS2YMb2XMbW68tPMVLljl2aLeLpGlvRtybEFVkcsI720A9JrX5AX0A/GtjYWKbDRSlQueaNkZiCWWMg6Kb6d/gO1Y3P3Zl2hLJkKqIwHYve12JCroPIn9WpPtfcDEQwSytLEVjjdyAXuQqkkC686JSgvkCOze5AtkPlnia18kivbochzWPyq0It/W9qIfByP8VqDbkbuy42WQRFFMaZiXJA1YCwsDrzqZ/6N8Z9uD70n8lZ5fTbqRpic0ridCPfuPrG49xU/wAKhniVtOPEtDJGGBVWRswA6hl5E92qRjw2xn2oPvv/APHXL3m3ExUOGlkkMJWMByFdi1swFwCo7ms4LFGScWaZJTlBpmr4VbTSCScyNlDIg5E+kGPYe+up4iYXD4tRPC446CxWzDixjpy9YdO407VHNwdiTYt5VgK5lVGOZsvo3I00PUipqNwNof8Ahff/APrSyaRy7XTDE7xKLXX/AE4PhJvBwZJIJGCxyDiLmNgJVsDb3r/sCrWj23Cf+9j+8v8AGqJ3q2PNs/FgPZXKrMuU5lsxYH4XVtKkO6jvjm4cJjEv5N2VGbQkmO/r2APLXTlWXI46n/UX1NePmUV6cvoW+m006Ov3h/Gm47EtJE6xSBJGRgkgs2RyNGy9daiCbk7Q/JJ/eJ/GopvxhsVhHTDFQs0qhgIyGfIWKrlyk6kgjvpXHDjuUqTOiWXHX8siG8uBxMeIkGKbNLe7uXzZ7gEEHmRa3u5aVx62MRAyswcEMCcwa+bNfXMDrfnQDeveh4R4s1TDYfBvICUW9udiL/Kmy4V11ZGA7kG3zpRSMhuCVNufdT/jU0j3PxLKrPBPKCAwuDlIIuCAtTPIoeRwx7rrycbc3d04uW73EKEZzyzHoinuevYfCrK2nsKCTKygwyRgLHLD6DqoFgumhWwtY9O1cHC4XGQrlTDTKvZY3Av30XU1lsVjRzhn/u3/AJa5MjlOVpnfijCEKatnA3j2xOsgV5ImkwzgxyquWRieYYA2tbmLV0ti76Sz4hY2iUK1x6GYupC3JJJta47aDvUf3tzFlaRCjm98yZGcaak2F7WtXBeVixYkliSS3UseZvXSscZRXRySyyhN0y6WloTT1Wmzt5Z49GdmX870iPcW511ztyQi+fQ68l/hWPoNHUuTGSJlx6VQwbYf7f4LWaPRYeuiwFan3B0PI6H3Gql/rTi/yx+7H/LWf61Yv8sfup/LR8NP3Rj8REZvBs2XCO8V24MhBU+zIiklQT3F+XfXtXGU118VvDiZVKSS5lPMMqEf7POuXYV1xTrs5JVfR2dlti8UgwkZZo84c3vZABa7N0Qc7dxoL1cWx8EuHhSJPVRbX6sebMfMkk/GqXwW3sRCoSKUoo6KFGvc6an31sjezG/2h/kv8KxyYpy8VRtjyRj5uy5IdnQK/EWGISfbCIG+9a9b6tVHDe/G/wBob5J/LThvjjv7Q33Y/wCWsvhp+5p68PYlO/eBmwmLTaOHFxccTS4WQLk9IdFZdL979xXWh33wuJgZWnOGdtOTFlvoWDAWJ5nS3u0qAnfHHHniG9xWO1j5Za4kzZiSQLn7Kqg+CqAB8BWqw7Rqf09jL1adxJ5tbenPAMBgnlxLyXRpZBdmUn1UB1tYak8h8xr727PmwOBhwqg8N7y4mVQSjTllyxlugXKvPnYHpUb2VtufDX4DiO/MhIixHYsVJI+NdH+vGP8A7S33Iv5KfpyVKKVfz9Ac1K3LybHhvvQuBmYSD6qfKHYXLIUzZWAHMekQR536WNkeIm2412dLkdWMoWJMrBr8Q3PLl6CufhVHzPnYs1rsbnKAov5KoAHwFO4hyBPZDFrAAekRa5PM6d+WtuZpzwKUlIUcrUXEkfh1vQuAncyqTHKoRiurIQbqwHUam45/KxuvCby4SRUZMRCRIQqAuqszk2ChGsb36WrzdkH+Sa2dnYowyLKgUuhuudc4DDkcp0uKnLx1Pv6lQzOPR6YxePjiXNLIka/adlQfNjVO+JG/wxF8PhSeHqJJbi0i6+gq29Xkb3v7usQ27tWTGS8WchnyhbqMoyry0Hvrn8EedRi4yj3LyVkzOXSJX4S7ZGG2gga9sQv0fnoHd0KE/FQP1q9EKa8pYP6uRHXUo6uAb2JUgi9tbaVPcR4qY50ZAkCFlIEkYkDIT7S5mIvWfJwuck4lYZ6xpnI8XnY7TlDNchIgRckLeNTYD2ed7Dv15mUeC+5DM64+cEIt/o6dXfUGU9lGoHc68hrW+HjBlEkwMwLFpFZ2UyE3JzSWLanmefPlzq08J4tSIqquCiCqAqqspUBALAAZNBp+FVlcowUI/kUYOUm2XPFVTeKubCbXweNdC8ISLl9qGRi69r2ZSPfToPF6TrglPunI/wCVWxtTxFw2MgaHF4KTIeRjkVyrdGUlRY1ywel7fz8G8MM91Kuird+zxMY2IeNoosZeeI3V/q3Y+ldTa9wbrcEXsa5O8GBgidFw0pnDoGOZMhjZmICNrYmwVuwzW1oO0YjcqC/DDMUDXFr21tewJAW9u1agzDkxr08dUjjz3sySb3Y2ad4cKZo8UYDwcPJEoXiK4UZdNDqFUEc8p1POvQeAw/Chjjvfhxol++RQt/wqitydubPwLiaWLETYgDRiIgkZPMope5NtMxPwFTc+L+D6w4n7sR/5lcPKhOVRhHpG/HlGNuT7ZP3NAc1Bh4r4I+xiF96J+6Q07/SbgT1lHvjP7jXL6ORf4s6fUh7kN8TATtVA6ZwUhCIWCBgSwAzHQDOW/GoRh4blwxK5VbN6NyCOQI5i7BRfperD3123s3aEa/WvHNHfhuYnIseaOB08+nzBreQHMTe+p17+euvzr1MF6JNUefmra12b+y1LxToZAiLGJrEBs8qMERVJ1Unicx2qyPCyUtgiG1CTOq6eyVRiPmxPxqsMBhlkazyJEvV3zHTrYKCSflVrbE2zs/DQrFFiEsvViQWY6sxuOpqOT/bS7L4/m2SUxr9lfkKVcf8ArPhP7RF94Uq4dZezOvaPuUnSpUq9k8szSpUqAM0qVKgBXpXrNKmAqzSpUAZvSvSpUAZvSvSpUAZArNxSpUhmQ1ZzVmlSZSYg9PV6VKoaNIyY8SDtRxLalSrKSRvFsMmJ99FONsOZpUqxeNNmyySSOdiZyTqSa170qVdeNUjizN2NY1i9KlWhiYvWL0qVAGL0tKVKgVi0pVilQMVqVKlRQ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MSEhUUEhQVFRQUFBQUFBQUFxQUFBQPFBQWFhUVFBQYHCggGBomHBUUITMhJSkrLi4uFx8zODMsNygtLisBCgoKDg0OGxAQGywkICQsLiwsLCwsLCwsLCwsLCwsLywsLCwsLCwsLCwsLCwsLCwsLCwsLCwsLCwsLCwsLCwsLP/AABEIALcBEwMBIgACEQEDEQH/xAAcAAABBAMBAAAAAAAAAAAAAAADAAIGBwEEBQj/xABNEAACAQIDBgIGBQgGBgsAAAABAgMAEQQSIQUGEzFBUQdhIjJCcYGRFCNSkqFTYnKCosHR0ggWVJOx8BczsrPCwxUkJUNjc3SD0+Lx/8QAGQEAAwEBAQAAAAAAAAAAAAAAAAECAwQF/8QAKxEAAgICAgECBQMFAAAAAAAAAAECEQMSBCExE1EUIkGBkWFx8CMyQtHh/9oADAMBAAIRAxEAPwDbC1kLWxKg6UMYeuxSMnEwBRENYEJoqR1ZI5XoqtWFhoqw0uhdiSO9GSIjpWBEaLHcUNgh64a/lT/o1GglHWtsIG5Gs3No0UUzTjw9FGFrYEJ6Xo6wkVLmxqCBRRWGtOSIdr1sRp5VsAeVZORaRqFD0FFhU9aM0ZPKnrFprSch0B4YppsKM6ig8OhADZ/OsK4opjrAjquhdgyw7VjJ5UfLSy0rGAENZ+jXo2WnXNK2FAUwq0/hgU4im3pDEBSJpuehvLRQ7CFaaQKA0tBeSjUNjZYihM4HStdpKG0lPQWwWXEVrPNWGahk1SihNmeJSpmbzFKiibOb9GPWm2IrplKC0FVGRTiaZc0aL3U9ogKQUVomjNpmzHEKKMOelq1VvR0c96VMLRsLA3b5UVID2+YoUU7jrW7DjrcxUvYacTC4Ruwo8cBHakMcvY0RcStQ9vYr5fcKgNHRe9a6yjvRFlFQ0yk0GyDvTS9qwHFFWQVI7AvIaYJCa2TKO1A2ltKOCGSaTRIo2ka3PKoJsPM2tT+wjm7e3kw2CUNipVjzBiqm5Z8tr5FAueY+YqAT+N0F7RYWVvOR0j0/VDVWW+O9M+PlaWY6WIjjHqxRk3CqOvmx1NvcBGoTrWriotJk3fgsrbfixjZpDwGXDICcqKqSMV6F3kUgn3Ac+tXFuVtV8VgYJ5QA8iEtl5EqzLmA6Xy3t0vVM+Gfhyu0C008jJEjL9UoYPIDqDnIsENiLrcmx5WvXoCHDJGioihUUBVVRYKoFgAO1qmUk+qGlQxjTSaKY6aY6QDAawXp2SscOjoATPQ2etgwVg4enaCmajPQmreMIobQ09kKmaJFCYV0DAO9MMAp7IWpziKYRXQaEUwxrT2DU5zUMiugwXtQi/YUWFGnkPas1s5j2pUbCo11lpcb3VpIDRlU1KiXswjVjLTlWirHVp0Q+warRFWiKlECVWxNDFFECU8JRFWjYVDVWjItZUUQCpsKEooyLTVSiKKlspBAnnTwprCijKtQ2WYCUDa2zkxEEsD6JLG8bEcwGBFx5jn8K2aBitoxRFFkkRGkbLGrMAXa4FlHXmPnUjPLG82wpcFiHw8w9JLWYeq6N6rr5EfI3HStvcOGOTFjDykBMXG+FLkBsjyWMTqD7QkSO3vqb+PcRbEwusZypAOJMFOW7yPw0ZwLA+i9gT7RtVa7XwL4WfKSQcsU0bi6kxyIskbqehsw5ciD2qpO0ikkeq939mnDYWCDNn4MUcWa2UNkULe1za9q3stcDw+3mGPwUczW4q3imA/LpYE26ZgVa351STiCs7AFlpZKLnrGcUWwAkUqPcUNmosAZFMIp7GmGmAw2oTGilaaUqhAGNCatoxVjJajYKNMrQ2Q9q3WvQmvRYUahQ9qbw62WJoTUWFAeAaVOtSpWw6OQEoqx0RVoyLV7CoEkdGWOiKKeBRsKhqpTwtOVaKqUWKhix0RY6PGgowUUtx6GssRogio6iiBaW49ACR0cAAXNrDmT299PVKr3xa31w0GFmwgkLYiaNo8seVuGDlDCXX0bqWHU86lysaVGrtjxowcM3DhiedASHlUqi6fkw3r69TYdr1Ld0d9MJtFCYWyOps0MpVZBfkQAxzKe4/CvKFdXdzEyR4mB4o+LIksbxxhc5d1YMFCgEm9rae+hjXZ694dUf40bwsuMijAyvhxOAeYaHEQwFJLdw3FFu8Q71d+GdmRWZSjMqsUYgsjEAlWKkgkctDbSqb/AKRWBQfRJrWkbixs3eNArKD3sWa3vNKwo5e5231xOKGHRNMRiGOVwDG+GL4x2SRfaATFyNY6Zo1rp+Puw1jTCYiNFVVBwpCgKAgGeFQBoAAJRb3UzcHY8OH3imhQehDC5guSSGZItbn8x5PnVob87DGMwGIhyhmaNmjzNkAnQZo2zHlZgPhcHQ0kypFSeB29UULzYad1jWULLGzsFTioMrgsdASuU/qHuKNv74uzLO8Wz3jMIRV4+XMxkIuzREmwAuBqDqpqnSaTGtWvYiyQz797ReRJGxcxaM3WzFRzBIKrYEG3KvRXh1vEdoYGOZhaQXSUDlxF0JHYHQ28/jXlIV6j8IdjSYPZsaSjLI7PKynmoY+iD+qAfiazboETHgmlwDT89YL0rYxvBrHCrJamlqXYxZaaaRY0wmgBE0w0jTDTAw1qE3vp5WsFKVjAsKEVra4dYkWpcytTU4VYopFKlsxanLUUVVpiijKK12Jocq0QLWFFFVaWwaiVaIopKtFC0bhqZQUZaEKcKPIBwtZC0IGnA0gMzsVViLXCki/K4Gl68f7Wkd5pXk9d5JC36eYlhbpqeVev3QMCDyIsfMHmKpzfrw84mJC4ZNTBI4DeijS5y1kfQZ9ToeQA0I5F0xqOyogGH3TWTZr48YhBw2ySQkHPxS4CBSDrmBvra1j76P4V7Riw+08PLOwSNTKC7aKueGRAWPa7CpdvtsP6BsLDRqSTNiY3nvb1+A5CL2UEE+/XqaqgTEcqadobSTPW+yd7cFiWyQYmJ36IGs59ytYn4VVX9IzHAyYSEHVI5pWHYSFFQn+7eqhE5NtLnpXew+7W08YwIw2JkNgA8gcKFHIcSWwtryvRQnRNdzto8TeRHUgh1eNiOpjwVj+1H+FSPx13waCIYKJrPOmacjmuGJKhL/nkNf8ANH51c7w18N8bhcdDisQI0SMSXQOHkJeJ4wPRBX278+lV14lbbXGbRxM0ZvGXCRm9wUiVYwy+TFSw/Sp41b7CdfQixouGw5chVF2JAAHUk2A+ZFCqY+E+zuPtTDLlzKj8VuwWIFwT5Zgg+IqyUuy8dzPDTB4NI5GgVsSEQu0h4oSbm3DuABYkgNa9gKmvDpcQ1guawsZnLTSKwTWKLGKsWp4pUWFAytNKUe9YLUrHQDh0wx1sF6YZfKlbHQHh1kinGU9qG0jVLGZC01ovOhs570NmPepooJwPMUq17+dKigs5yCiigLRlp7BQVaItCU0QGnsKggNEBrl7b2vHhIJJ5SQka3NrZiSbKqg9SSB8arVvG0Z9MGTHfmZrPbvbJYHyv8auKb8EtpFwAGnhajO5e9i7RR5I4ZI40IUPIVs78yFCnppr51JRRddCoIBTxahCnCiwoJSAHO2veminCjYKIl4r7EOM2bKqi7w2xEYF9WjDZhYcyUaQAd7V5hNezRXlPf8A2P8ARNoYiILlQSs8YtlHBc50y+QBA0+yauEr6JaODCbGvYOwy5w0BkJLmCIuTzL8Nc1/O968eLXqzw32qcVs3DSE3YR8NyeeeIlCT5nKD8aJ9FLxRs78Y7gbPxcoOVlw8gU9pHXIh+8y15MNel/GXA4ibZkggAIRllmBOUnDRBnYrfQkEI1uym1zavNTCqxNUJoaBV7eAO7pSKXGONZfqYf/AC0a8jA9i4C/+2aoyK1xfl5c/hXsDd7DRx4WBIb8NYYwmYWYpkFiw+0eZ8yaMjpDSN+1K1OrNYWA21K1OpWoAbasU61YtSsY000mnmopv3vvBstIzMru8pYRpGBqEy5izE2Uekvc68udLtjJKxoZqjdk+M8/00viFH0R/R4KBbwi4s4a13YdQTY30A0q6dl7VgxMYkw8iSofaQ3sezDmp8jY05Jx8guwzUNqOTTGap2KoARQyKOWobNS2CgWWs1nNSpbBRylNEU0BaKtZ7o11DBqIpoS0VbUboWpBPGnDSvs8GO5WOZHlA/J5WUE9wGZfwPSqFFessbfhvkCs2U2WRskZ7h2CtYWv0NeX9pkNNI1owC7W4QtGVBNigsNLW8+9dfGk59I580a7Jr4I4uVccUUSNE8biQLcxowsUeQch6uUHn6VqvsGqH8Jt4o8JOySyCOGVDfN6vGBXIS3s6Zxc6fhV5YXEpIoaNldTyZCGU+4jSpzpwl2XCmujZFOBoYNOBrHYqggpwpgNOBo2FQ4V5y8atsSzbReKQZUwwCRJoTlZVcyGxOrXBHL0ctwDevRgNeTt95mfaGMZ/W+kzg+QWRlA9wAA+FbYXbM8nSOUI+xB8q9DeAFxs17nQ4qQgXByjhxAgjpqCbHvfrXnOvSPgYE/6LUp6xml4p7yAgD9jh1pmdRJg/oS/e+XLgMW2bLbC4ghrZrHhNY5evuryEa9PeL2OMWycSV5uEi/VkdVb9nNXmC9LD2rHPpj0Nv8/wr1xuVttcbgoZ1XLmXKyXvldCUYX7XW48iK8iCvR/gLhXXZpZmuss8jRre+VFCxt7rsjm3x60ZfARLIps0yorO5CqoLMx0CqBckntanigbTwCYiGSGUExyo0bgGxysLGx6GsLBkGxHipEhLNgdocH2ZxB9W6dHUlh6JGt78q7WwfEHZuMsIsSgc6cOW8Tk9lD2zH9G9cGHC7Z2X6MOXaeEXRUdhHi406KGOjgCw6k9AorRn21sPaciwY3Cth8U7KmWaFoZw59UGZOhJsMxF78q0pE2WmRTTVTtu5j9hSnEYNpMbgj6MuFa5liiB9FktfMV11AGh1W2osjYO2oMbCs+HcPG33la2qOvssL8qmXRSZvGql/pEYJThMPMTZ45zGo11SWMs34xLVtkVRH9IDeKKV4cJE4ZoWd5stiFkICohP2gM9x0uKMfchyfRUJ0tXY3a3lxGAl4uGfKdAynWORfsuvUfiOhFcdmuaVdLVk37HoPcvxWhxsiQTRtDO5yqV9OJ36AH1lJ7EEedWE1eT91ZLY3Ct9nEwHtylWvWDCuTMlB9G0OwZpjUQrQ2WsNzTUZSrOWlS3DU4SvRVetBZaKslYbHRqbytRFatJZKKslPYWpyPEPHtFs7EMvMosYPYSusbH5Ma88SG5q8/FST/s2X9OG/u4i1RDS/5Nerw2vSf7/wCji5HU/sdmDYc7wiaOGV0zMpdFZwGFjYgXtz58qfsfa+Jwj/UzmAnmCWVSfz0KkH3kVPvCrfTDQ4f6NiJBE6yMys2iMrkH1gLKQb+t8+gnO8m70W0VjEsknCBLFYmULL9gs1iSBra32jUz5UoScZLoaxKSuL7KlxG/20WnR5MQTDhpYuJwBw0lAa/qnKXzBW9E2HkK9BwzKyhlN1YBlPdSLg/Kqv323cwGChw+IGGUx4eTJJGo1mikVlBdvaYPkILe7yru+Fu2GnwKKyMpw4XD3OofIoAI7WFhb3d65sslKKlFGkItOmTgGnA1rCSnCSufc01NgGvPPjfsYQbQ4q2y4lBJYXuJFsjk6W1IB59TXoEPVM/0hB6eDPTLOPiDH/EVvxp/1KMc0flsqGvQP9Hxj/0fN/6t/wDcw15+r0H4DxZdmsft4mRvgEjT/hNdXJdQMcSuQXx+mK7NQDk+KiVv0RHK3+KivPFehfHdc2zAfs4mJv2JF/4q89UcZ3AWVVIyK9aeHuCji2bhFhBCNAknpesWlHEYtqdSWNeSq9VeGGNEuysGwN7QiPXvExjI/Ypcl0kECXKKIBQUajLXNGVjkOAqBeM30NMCZMXhuOSwiiZCEkjdwWzCWxKD0OxB0BBqfiq58bd4ooMGcM8XFfEq2W+ixBSLSk9SGtYdbHXv1RVKxQW0qKt2R4x7Rw8CwjhS5NBLOsjyZOgJDi9u51riQeIGLixb4uDhQSSi0qRJlhlOpzvESQXub3/ibxaQ0y9aqKHKrJjtDxR2pMGVsUyqwykRpHHoedmVcw996hppUqpRS8EN2Yp16xSpiQ5GIIINiDcEaEEciDXofwj3pxGMwsgxJzPA4QSnQupW9n7sOp6gjrcnzterv8CsWPocyaXXEFvMho0Av901y8vrHZtg7nRaLSGgs9BaehNPXl7nfobGesVqcelRsLQjC4iiria4C4miLia19I2skC4miriaiO0MWFytJLw4lDZ/SKFmNsozCxsPS0HPSuHJvEiyZVefIcti0scZGkl7CYqbaJqe58r2sDZnKaj5JvvZhfpODmiVQzMl0UnL9YpuuvvHXTvVEYvZ8sTZZI3RiSAGUi5H2e/Mcu9WzhNtqQt5ZUvorSCFo2J5XljBQnyzAmuNvptyJoHw8zETKRYRZWVja6kk3KLyJXRhbqNT0cfaD1o588YzW1kB2ls2bDvkmRo2sGAbqp6jv1+Vdnc/fCfAPdSXhPrwsTlOupT7Lc9fneuHjp5ZG4kpZi/tt7WWw0PloKbgpQkiMy5grBivLNY3y36A8q7Gto1Ls406laLy8UNsQrgJIpHIeYKI0FizMrq+o6KCouf30fczDYeTCYKaNeG0Slvq9MzlWjmV73LKWu1u4FQTd3YcmPl+mY83Q6ohuA6jlp7MQ7dfxO9uRvLDh4pMOxkbgzSBCiNLeIsbG8YIGt+vXSuB46hrF9rz9zuUrltLpPx9i3Ri6eMWKi2zNrJOmePNluR6aOhuOdgwFx5jSt0TVyuFHQkn2d4YoVTXjttRZJ8PCBrFG7sdOcpUAd9BHf8AWFTTebeFcHA0rat6safakPIe7Qk+QNUiBPj8SbkvLISWY8lUakn7KKB8AK6eLip7vwjm5LVaLyzk16I8IJwuy4Bb2pv969UBhcOHkRB7bqt+vpMBe3xr0js3Cx4eNYoVCRrfKovpcknn5kmteZJaqJHFxNybOX4yuG2XJbpJCf27fvrz1XpLeLZ4xeGlgJtxEsCejghkJ8gwU151x+AlgbLMjIxFwGBBK3K3F+Yup18qOFJauP6k8vG4yTNc1bXgRvSsMkmDlewmIeC504w0ZB5sMpH6HcioPuxupJjwRCyK0bDiZyQBGw9BhYG+qyDTyrlYvCy4WZka6SxPzBIKupurKfkQfdW+TXInC+zGMZRqTXR7ATEVsxze6oPuht8YvCQze0yWktpaZfRfTpqCfcRXeTFV4vqSg69jsfHtWiRo9RDxO3SbaOGVYigljbMufRWUizLmANuh+FdNMXRlxprqXNTjrJGUcM8ctonnraHg/tVD6MKSDX1JYtLfpstQrbWxp8JK0OIjaORLEqbH0TyYMCQV8wSK9T7W3ow2H0nniiJFwruqsR3C8yKovfnaOCx21TJLiT9GESAPDGzNmUf6sX5m5Y5rW1tXRg5Mpvx1Rnkg/rRXtI1O9yMJsh3xC4xhbif9WMryRkw3bVmTKt/V52qbxbn7Fb0kSN1NrZcTIR8CJNa0ycuON00/wGPjSmrTX5KUwuBlk/1cbvbnkVmt8hW9s7dvEzyGJIzxAM3DdkifL3VZWUt8KszaWXY+afBSJ9HdlEuEZ7ktyDQObtmA5g30v5WDicdHtgfUAxPCQy4hyomjbQhURHzWOvpEgC2lzyn4mUvmS69/b90X8Mk9W+/b3/Zkag8Lsc3rGGPT25L28vQVqsLcDdttnJKGlWQyshsoIC5Aw5nU3zfhWlsLb8zM2GxYtiYxe49WaLpKn7x/hqB1ziSK58s8s1rJo6sWLHH5o2dx8TQnxNcU4xqGcae1c/pM36Oz9IrNcP6bSo9Ni6K3/rJLbQID31/jQX2/OfbA8gq/vrpDcR/y6/cP81MxO5MiI78ZTlRmsENzlBNvW8q9ZTxfoec/VIni8fNK92cswuBr6o62ty99JMCOpPwrrbr7vHExu4lSPI1jm7WvfnoOdcrHwMkzRJIrgMFDIwyNe3tXt16nStFJeEYtPy/qALmMkIxsfWHQjsw5Ggkj/wDe9dGbYsqoWZQAoJY5lI0NrAqxuTR8NsAvg2xAkS6sQItM7ILXYa+Z0t0NPZLsnVnLbFMUEZY5AxYLc2BPYcu/zrYwOEvqw06Dv1F/KsPhocl0lLSegBGYyCxb1rMGIsOXn2qUbK3HxzWzpkThEqSU9a2ZUK5gwJuRry+FS5peSoxbZyNq7bmYcLiOw5FSxIJ7W7Dlbv8ACuYuGLPZzqxuTzOZrnX5Gu3sbdh5MZJhWdVeJSSxuVDKVvbvzNdLbu4+KhAeMcbUA5RlKm4Kkgnlfr5+dLeKdD1lJWzgYfFYjCXaCVlU8wCbH9JeXxqQYXevEsoYTNr5IbH5V05PDufIS8sa+gSy+loALkA8jUe3U3fafDTzmVY44CS2YMb2XMbW68tPMVLljl2aLeLpGlvRtybEFVkcsI720A9JrX5AX0A/GtjYWKbDRSlQueaNkZiCWWMg6Kb6d/gO1Y3P3Zl2hLJkKqIwHYve12JCroPIn9WpPtfcDEQwSytLEVjjdyAXuQqkkC686JSgvkCOze5AtkPlnia18kivbochzWPyq0It/W9qIfByP8VqDbkbuy42WQRFFMaZiXJA1YCwsDrzqZ/6N8Z9uD70n8lZ5fTbqRpic0ridCPfuPrG49xU/wAKhniVtOPEtDJGGBVWRswA6hl5E92qRjw2xn2oPvv/APHXL3m3ExUOGlkkMJWMByFdi1swFwCo7ms4LFGScWaZJTlBpmr4VbTSCScyNlDIg5E+kGPYe+up4iYXD4tRPC446CxWzDixjpy9YdO407VHNwdiTYt5VgK5lVGOZsvo3I00PUipqNwNof8Ahff/APrSyaRy7XTDE7xKLXX/AE4PhJvBwZJIJGCxyDiLmNgJVsDb3r/sCrWj23Cf+9j+8v8AGqJ3q2PNs/FgPZXKrMuU5lsxYH4XVtKkO6jvjm4cJjEv5N2VGbQkmO/r2APLXTlWXI46n/UX1NePmUV6cvoW+m006Ov3h/Gm47EtJE6xSBJGRgkgs2RyNGy9daiCbk7Q/JJ/eJ/GopvxhsVhHTDFQs0qhgIyGfIWKrlyk6kgjvpXHDjuUqTOiWXHX8siG8uBxMeIkGKbNLe7uXzZ7gEEHmRa3u5aVx62MRAyswcEMCcwa+bNfXMDrfnQDeveh4R4s1TDYfBvICUW9udiL/Kmy4V11ZGA7kG3zpRSMhuCVNufdT/jU0j3PxLKrPBPKCAwuDlIIuCAtTPIoeRwx7rrycbc3d04uW73EKEZzyzHoinuevYfCrK2nsKCTKygwyRgLHLD6DqoFgumhWwtY9O1cHC4XGQrlTDTKvZY3Av30XU1lsVjRzhn/u3/AJa5MjlOVpnfijCEKatnA3j2xOsgV5ImkwzgxyquWRieYYA2tbmLV0ti76Sz4hY2iUK1x6GYupC3JJJta47aDvUf3tzFlaRCjm98yZGcaak2F7WtXBeVixYkliSS3UseZvXSscZRXRySyyhN0y6WloTT1Wmzt5Z49GdmX870iPcW511ztyQi+fQ68l/hWPoNHUuTGSJlx6VQwbYf7f4LWaPRYeuiwFan3B0PI6H3Gql/rTi/yx+7H/LWf61Yv8sfup/LR8NP3Rj8REZvBs2XCO8V24MhBU+zIiklQT3F+XfXtXGU118VvDiZVKSS5lPMMqEf7POuXYV1xTrs5JVfR2dlti8UgwkZZo84c3vZABa7N0Qc7dxoL1cWx8EuHhSJPVRbX6sebMfMkk/GqXwW3sRCoSKUoo6KFGvc6an31sjezG/2h/kv8KxyYpy8VRtjyRj5uy5IdnQK/EWGISfbCIG+9a9b6tVHDe/G/wBob5J/LThvjjv7Q33Y/wCWsvhp+5p68PYlO/eBmwmLTaOHFxccTS4WQLk9IdFZdL979xXWh33wuJgZWnOGdtOTFlvoWDAWJ5nS3u0qAnfHHHniG9xWO1j5Za4kzZiSQLn7Kqg+CqAB8BWqw7Rqf09jL1adxJ5tbenPAMBgnlxLyXRpZBdmUn1UB1tYak8h8xr727PmwOBhwqg8N7y4mVQSjTllyxlugXKvPnYHpUb2VtufDX4DiO/MhIixHYsVJI+NdH+vGP8A7S33Iv5KfpyVKKVfz9Ac1K3LybHhvvQuBmYSD6qfKHYXLIUzZWAHMekQR536WNkeIm2412dLkdWMoWJMrBr8Q3PLl6CufhVHzPnYs1rsbnKAov5KoAHwFO4hyBPZDFrAAekRa5PM6d+WtuZpzwKUlIUcrUXEkfh1vQuAncyqTHKoRiurIQbqwHUam45/KxuvCby4SRUZMRCRIQqAuqszk2ChGsb36WrzdkH+Sa2dnYowyLKgUuhuudc4DDkcp0uKnLx1Pv6lQzOPR6YxePjiXNLIka/adlQfNjVO+JG/wxF8PhSeHqJJbi0i6+gq29Xkb3v7usQ27tWTGS8WchnyhbqMoyry0Hvrn8EedRi4yj3LyVkzOXSJX4S7ZGG2gga9sQv0fnoHd0KE/FQP1q9EKa8pYP6uRHXUo6uAb2JUgi9tbaVPcR4qY50ZAkCFlIEkYkDIT7S5mIvWfJwuck4lYZ6xpnI8XnY7TlDNchIgRckLeNTYD2ed7Dv15mUeC+5DM64+cEIt/o6dXfUGU9lGoHc68hrW+HjBlEkwMwLFpFZ2UyE3JzSWLanmefPlzq08J4tSIqquCiCqAqqspUBALAAZNBp+FVlcowUI/kUYOUm2XPFVTeKubCbXweNdC8ISLl9qGRi69r2ZSPfToPF6TrglPunI/wCVWxtTxFw2MgaHF4KTIeRjkVyrdGUlRY1ywel7fz8G8MM91Kuird+zxMY2IeNoosZeeI3V/q3Y+ldTa9wbrcEXsa5O8GBgidFw0pnDoGOZMhjZmICNrYmwVuwzW1oO0YjcqC/DDMUDXFr21tewJAW9u1agzDkxr08dUjjz3sySb3Y2ad4cKZo8UYDwcPJEoXiK4UZdNDqFUEc8p1POvQeAw/Chjjvfhxol++RQt/wqitydubPwLiaWLETYgDRiIgkZPMope5NtMxPwFTc+L+D6w4n7sR/5lcPKhOVRhHpG/HlGNuT7ZP3NAc1Bh4r4I+xiF96J+6Q07/SbgT1lHvjP7jXL6ORf4s6fUh7kN8TATtVA6ZwUhCIWCBgSwAzHQDOW/GoRh4blwxK5VbN6NyCOQI5i7BRfperD3123s3aEa/WvHNHfhuYnIseaOB08+nzBreQHMTe+p17+euvzr1MF6JNUefmra12b+y1LxToZAiLGJrEBs8qMERVJ1Unicx2qyPCyUtgiG1CTOq6eyVRiPmxPxqsMBhlkazyJEvV3zHTrYKCSflVrbE2zs/DQrFFiEsvViQWY6sxuOpqOT/bS7L4/m2SUxr9lfkKVcf8ArPhP7RF94Uq4dZezOvaPuUnSpUq9k8szSpUqAM0qVKgBXpXrNKmAqzSpUAZvSvSpUAZvSvSpUAZArNxSpUhmQ1ZzVmlSZSYg9PV6VKoaNIyY8SDtRxLalSrKSRvFsMmJ99FONsOZpUqxeNNmyySSOdiZyTqSa170qVdeNUjizN2NY1i9KlWhiYvWL0qVAGL0tKVKgVi0pVilQMVqVKlRQj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gvilleultimate.com/league/now/wp-content/uploads/2015/05/happy-family-silhouette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17444"/>
            <a:ext cx="3238501" cy="215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ction Button: Return 8">
            <a:hlinkClick r:id="" action="ppaction://hlinkshowjump?jump=lastslideviewed" highlightClick="1"/>
          </p:cNvPr>
          <p:cNvSpPr/>
          <p:nvPr/>
        </p:nvSpPr>
        <p:spPr>
          <a:xfrm>
            <a:off x="8382000" y="6145138"/>
            <a:ext cx="685800" cy="609600"/>
          </a:xfrm>
          <a:prstGeom prst="actionButtonReturn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87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bottOldStyle" panose="00000400000000000000" pitchFamily="2" charset="0"/>
              </a:rPr>
              <a:t>Where I Will Live</a:t>
            </a:r>
            <a:endParaRPr lang="en-US" dirty="0">
              <a:latin typeface="AbottOldStyle" panose="000004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200"/>
          </a:xfrm>
        </p:spPr>
        <p:txBody>
          <a:bodyPr/>
          <a:lstStyle/>
          <a:p>
            <a:r>
              <a:rPr lang="en-US" dirty="0" smtClean="0"/>
              <a:t>My dream is to live in the country in a little country house and have horses and lots of property.</a:t>
            </a:r>
            <a:endParaRPr lang="en-US" dirty="0"/>
          </a:p>
        </p:txBody>
      </p:sp>
      <p:sp>
        <p:nvSpPr>
          <p:cNvPr id="4" name="AutoShape 2" descr="data:image/jpeg;base64,/9j/4AAQSkZJRgABAQAAAQABAAD/2wCEAAkGBxQTEhUUExQWFBUXFxoaGBgXGBwaHBocGhgWFxoYGhwaHiggGB0lHBoXITEhJSksLi4uGh8zODQsNygtLisBCgoKDg0OGxAQGy0kICYsLDQsLCwsLCwsLCwsLCwsLCwsLCwsLCwsLCwsLCwsLCwsLCwsLCwsLCwsLCwsLCwsLP/AABEIAIsBagMBIgACEQEDEQH/xAAcAAACAwEBAQEAAAAAAAAAAAAEBQIDBgEHAAj/xABMEAABAgQDBAYHBAcECAcAAAABAhEAAyExBBJBBVFhcQYTIoGRoTJCUrHB0fAHFCPhYnKCkrLS8TNDVKIWFyQlU3PT4hVjdIOTs8L/xAAZAQADAQEBAAAAAAAAAAAAAAAAAQIDBAX/xAApEQACAgICAgEDBAMBAAAAAAAAAQIRAyESMUFREwQiYSMyUrFxofAU/9oADAMBAAIRAxEAPwDxRJicvnFbR0PEgWUtTnEUpiDxNJgAsQmogvEoSlsszPU2SQGYVBPFx3cYolFOr+MTMu7mqdPKCxDTZYlhC1KUMwAAA19o82018YWmpL1Nb3prHJfAW+qxZMYFwQzactX74QqJYeWkek/Bvrc8GYSewIKQoGjk1FqAOw00gGUpu/jHYAaN90HRLkrKioEKISkgihqK25Wj0ICPDtmY0y1BRAIBBY2u7HgTHo2xtprCkrmOQsBJagd6KrcgU7+EdWDOoLizjzYm3ZrGjuWJpiQEegcpACOtE2j5oQEWjrRPLHcsFgVtHzRZlj7LBYFbR1onlj5oLAg0fNEiobxAG0saUJBljMS3ANwJofGJlJJDSsNaAtq7RTJS5Yk2S7PUP4QhX0gVmyqVl9IKFHBDMBxpCXETJmIzTlMUoDKckC+hHOwjln9U2qgtmyxexkOky0lK1kZSVfhpa1Mpdjv4WhudqIn4dZB6ulMxAL0bucgPGVTIf8QBK0kKDFgqihmTluRQsKU3GkVbRw5l0fMkpBSQDSnaSoszhhY6jfGKyZorl2iuEW9ENodhOVSgJlX1SmrUBrvhFhlJOZLlai43Dw7rcBFuKxMsl6rJ7KmNSNGGpf3RxOJTLAGRi1bim8itab9I4nK/B0xVIBE2YpQSEkqDMHYNxfhDE4XrE5lJYszJJAZtx15uKRIz1LcoKMydVM5HE3u3hEUTygkE5lmoO+lNKG14l2+hivIZRyZS5NDmY1fLUUpQ9xi3Fy8pSAH7JIPaLqLF3N3r3Hw+myfxEglIU4q57T0ADOxDjdrBipolJDgqW5DqLkBgbHTdvjZTaj0HkkjHIIMvIED0Q3psk5qmoTY0A1eJnDhTKSyst6lxxVetoEGIPW5yEModnMz39JmLaV3Qzm7SISCsgKKRlCQKihCgQfRqeNIG3LZNV0TnS1pSVEEhQfs1AtV2pTT5wH1ytK89L1q1fC0dxBzJZbpSdXHz04QDhiAgsCxIY6aGxr5mMZNNWNKgLbEx3sH9nW19IFkSwU+icz953EOPcYnjVZphIYM3pP5UpAZxanJu8aRWjRdBs+SE7+1vuGu48IglLM4BqT4QMmaSRmvauj8rwVOw6ikdoKqxagrW8HXYHDPYNYm5GgJ89IpkzmX6R3PrEFSiqgAAs5IryJiqwajg3+rxSSChumicqjxcXZ7jvMD9dK9pX7x/lgeXMzcKMSTT8ngw4GXu/wA0RSXYuhOW3vHVJ84hHY2LPmjqBBMiQVJJCSQm50D0D6xIykh6lxwDeLwWKykDui3qdQdH93ziAJEWy2NVeGpv7oQF2FAoCopL1LUHG7wRMwSVE5FOEguo6neBuJgYzEhYULahnblB/XIVLADuLu2oagiW2JisJghEt248YLmSQpOYpbjobvS458IjhcMJiiActOJfdDTsLLJWzVsC1xQvSzxpNlddNAQmWVEJcgEAkAgPXV/jHeiWxROUU58hRUgAkq41LUhkFjDzjLK865RDOC7NmFQrimh3mNFj0pS6MJzt0uzUbAXl/CKZqSwIC6sAAnK/dDtoC2TtRE4U7KtUm9vOGQTHpY2uOnZxyW9kAI60Tyx3LFklbR0CLMsdywDK2j5o7MmpT6RA5mK5oSsFAVUjQ1HGI5xur2Pi6utFM7GJSVC5CSWDaaPvjL7W2rNPaTQJqyS7B6OQWekAbVlqlTFhiSHrSxsSa13wtn7SUpJluybHWoL68d26PPy/UOTcXaOiGKtoMxO3MyXUe0PWtR3t334wCdsKZSUsDdL7zuJ9G3CkApw5d6kZgSWfIDue5Y0HAxZjABNWAkrAPpTCCqhJU++vCtbxi0/3NmtLqizrFpUS5AJBIcmxevPca3hwdsrmIaVlkgN2UhgWU5uGRU3NmEIVSZahmVnKQXUElKTuYZvRGtjfjR1srEYRSl5zMQMhDFWawG4Aub7jDxyb6lVkzS9CWfOdXbJOj3be/sghqQWhZTKWlJDFKiRlJzZjyoxY6W1eA8XISmYRnKvRY7wUgvZtWYjTSJzJqUD8IgEAO4cPTMc3e7Eaxk24PsqrEiloyKGUApoC7HnUEkk8aPH2zsKJpK1qdXskGrUfcbHUe+KMdh3WHUkZquONa1pFCp6pYyhjvZqg1Y0cQ61o1NHiMOkFJOZDZmCN+53fjEcRLTMUlwEqJ9EOSolwKpoFAk/TwhTMU7JfM7XZnBYP3xbsZR61KFr6tKjVd2ob73MEYb7E1oc4nZqT1iJuZBTKdJSHfKWUa6A5XevaHeCrEdcQeuzqPZKVkk0DdrVg1zo0E7W2kpUvKUpWZE1WSYpYK1ApZSWUyi9a10pSM7isQE+glkk5u1V7hn1EbTUUuMSYJvbNFPwy2STlNAFFLOAAyU03MK1LuYXbbAQRkABclShR3LBnL6O3GLcPtfq6LlhScofKVJukBI1HZ00pCnG40rarCrUDsSd3CIV12NJ2XyZpZnN7jcHtrviSXSgGjFLBzzppS0VYJIJBISQLgk140rBW01JJNAFULUPDn3RD7ooWolZz/EXDAeNRFi8HL0WRzT+cBqmFy1Huw72izDyCu5Yb/wA4pp92UXYnCADsqdtd/L5GBxKJcP3cdOHjBEnCulwBTU637ogZS0uS4ahIYjkWhJ+LEU4iWux9WnKBwvnDFOICwUqOX2S3Kj698UTUFBIFXsdW4RSfhjKpSwzEOdKgNH2WIJZ6+EGJkjePP+aG9ABxw6R9LL0F4mUPaGMnLU5ow1evhEgCXD/nEHbh9NBIQkShU5ionRgAwrV3NdNNXohFKpfH698dQPyiJFIlJWxfdABdKlAlirKNKP8AKOS0VIFW+EXyUJU5WtuQrFQABJS7PQm/lCAcypqcqSEpKgGYaBTve/1vgrBypiXWkJY6G7ks1CNC27dC7CSquXLjw4wzwTn1gXZ3o1LO54+EZN0ZsrOLWF5pdMrkkaEesCRy8ItlyAAVrKsxIJJNauSdbkhjwN3jmNWAgFPbZQqd+8tfc53coWyApdWKgC6voV/pFqegoaYHGzJc1KkKaoqlyz7tDQiPTMB0pkqS8xQlnnmswegpXfHkWFmsQHbhS5PuhrKnAUe1xoTwBtp5RpDNLG9GeTGpHtCKhxaJAQo6IYtc3DJUtnBKQxfsigJ4w7CY9SMrVnG1RFo+aJ5YhPVlSo7kk+AeHYjNbW2cF4lSlMp0IYKcsz2Dhoql5cMFzAgZilksli5I1eo17o5hNpdcpSpjA5QOykkesdfnFe2sUkIS6EzElTEKCgzpUXoQxdvOPHc/1uSPYUf0ePkxePxc2aos6iSVU9ZnBDi/IcIXYJKiolfZAIcswBYFrM4ja4HaEuVlyyZZKaBfrt+tpfSKdoY2RN9OQXd+ytrs4vqznU6xdY6/dswqfoSImKUkMns6vaureMAzZmZLSw4Cr10D3evLjBszBpzEvMyk0F6Vo4NRUxWjZyEjKhZSG3A19p7k+Uc9FcGDYJeXMcrF2qCebd+/fA65iDMBKXLC9t1n038+EGo2SnM4mly5JZi5odfLiY4jYgSkjrHNqpsKvrrTwiqXsfBgmGUpM3MgJW51YAOBUlgJY8BXWI46YoqEoshVy/6QCnDODRtdfDU7NxSpcoSnllAKi6UFJKlAjMokkFn3aDdCKdsjMoqUtDswZDAFme7d0aT4Vp7JUZXtGYxSWUQ9D3/GGXRfCBa1DIlRADZ3ITcPlFFV9qgi5fRgmvWp/dPzhx0b2X92UslYWFpAoCGIL+/WIb0axW9mn+49hIUlKqC8qVu42jyzaZBUsS81FKcK57gGFo9plJJCW3Dfu1jyLHylYbEKBq6iaAFJCidFBtd1wecRifZpmVLQOjMUvJcIID5kjeaAsbEEs+h5QBj+s/DSsuG7J3BRYjgARaGEqdlllAftNmFWez0obDhbWF+MlkMklstgeNTxje0YI7PlAnKlQLXOj2p3RNEnQAGo1BOugqX+UUyyKBw1dHqQz2rpF0qaiWQS6+RblU1vwhIDplELAZiSQQbirB7fQizFpIuPVy0ADtqWJYv8YqlY1IJJGZ9+h37/AAIirELK+0KDhy8zxg3YAqolLxCgGB5N+UWKkEAEsA5r3O31x3RFMjc6jqwp3anwh6GWTccojLRvPxNY+n41Sgzlhv3RbK2SsgGgKjQF3pcsNIjOwWQHMe0HexANKRP2i0CZ2iwKzEXJAYfXfHMNJzKAe9vkd0O5WCTZUsDe504O/B2MEpJDbApGzS3aDZhRXhTjFH/hStQfA/KH+GlBglLJCagCp111Y+cX/cEakRj8rRPIxUqkXacYrSI6I6SiaQCd0Fy5jJq5U7jgIGChE5SmINxCYF+NxBUEJZLJFG4lyeJeBngsEzCA7HTQamJYeQ9FJe76NCsRRJkqUzAnkIcbP2d2SVB6sL042jsqRLS9rggOaABu8O99zRfiNojK7s4tl8uG/WM5Sb6JbvoDE51l1UtW1NGFoZ4dKrUO4j3MYBwc1Kl5iBXRqCtq7t5MFzcbVt6uFt0TL0DAcRiCCXUygbaNZhw1jV7BkpVKSoCW5DH8EE96mraMxtfF9Y1BSj68GEMtl7e6lCEJDmyuNVEV74Gm4mmOvI22ngE9UvsSk0NeoYjiCBSMlNVlVlVUgOGL8RG2xWNE2Qs0ACasR2QdTY33R5/NWCSBZyW+ngxNseSm9Hp3Qvb0rD4ZIVmK1rUqYSGA0DNp+cejyVpUApJBBDgixeseH7KGeWQualJSnMCqoVqz6Uj2nYskokSkLy5gkejQb6Ckeh9POTtPo4MsUgsogLbAaRM/UI8Q3xhmIV9I1AYdXEpH+YH4RvOVRf8AgzhG5I83xLpsSNC1KXivrlsxJI3H4QTipnbU2hGo3DfFJS/152jybPWILHB4onSg3ot8fKC07q9zw66KyUyxiZ82UJgkyjMQlSgAQ41IYaio0girEzMLQQA7gGwNKd9xFaQKsB32HhG7x215eOwOJX1CZSpJlsy0r9JbE9lKWoD4xheqrpDaoFslLBswHui4S7WrZvhFXVlj6p0/pGs2AuVhMKrFTZPWLExKAFEDK6c3r0cEWgSsG6MtkIO5t7uDuI3x8pUarpViZU7DycWiX1alrmIUxB9A5bpobGMsJouQPr3wmqBHyQ+oH1zj5TWLRJIJUACySDUHXjzD/RjboxGEwhlYdWGzqmy5alLOU1mMPWUCK7vOGlYm6MYdoLDAscoYUFgG74U7SRn/ABWBVLJUAQWIuUlqtT+kaLpDgUy8TNloolKyAK2+HKFoSQaU7n98F0FaMPjdpDOVoF83Z0DkkNV/GFmKmBRcXuebxoukKDLeToshSbCgZ9NDRvo5ydJyljGqaISoqUox0K0BgqXdk9s7ymz8zQuIqmYVQD6WuLs9n84BlEO9hbKE4D8VKSXZISpSqalg3nCkyTuj0DoBKBlA1DLUKKI0Br4xGSVRsqKt0Zfa+wzKKQFmYTm/u1JZm33pEtjmg/DURVl+qCzbqRvtozkkMHUa3dwG0doz8ucgMmndSmn1xjB5rVUTkSWkAiUpSgc6ezQoy03/ABHhAuJ2UovmBZzUManvHuMOTNFSeXE8oiFhzYPvLaeVIhZJIzQmkbKykKJLbikmuvda8M0AkDUN5cKcosRMJASElSd5/rWBylLE5mN8gVuBDVtprrDbcuwF01WRT2Gja01MDnGnh9d8Q63KKE1Ho6AcuUVjFpFMgjdRKoWiOiIiOiNiicWyZWYsIpETkzWIMIRo8JspaNzkfA74tEoIVmpUE2D6aPYDlAS1zVJd3BuHrzbQV3wsOIWlbk1+ha0YqLfbISbGmIxr0HZYXGvCkUSZqVUWVKe/dACsQVVixCmGoO/3/CL40iqC1TWNGblHTOBDGA0jdWJII4w6Ci9q74+kqD2B4GIpmht1PrlHEqDlhfvgGa3ZoBQtCklOcMqhAIy2560i89H8OkVlKbRQmlvFvfFPRqZOysU9YgkE9qttATUgDcWjeSdhTEpcB3ug1purTuPjHO8nF0aRhfRksJgpMoEIlFlXdZI8xDjZ+2OpUlSUB0jKkKUpQAqGA0ufGDZ3R/OPw/w1j1VPl+afdCDEYCbLVlmApULPYjgReNFN9picIvtGmT03mO3VS/8AN84G2p0nVORkXLSE5geyVA08d8Ishb5ufjEpUsEgGrkCtQH4RbyyemyVigukQmrT1qwl2ZJqXd3fduiT6fH/ALnizFSRLmhKlMSMqQ92L0fgT4xemWj6I+UZNo0A+s+qfONb0aXmw2KlhYQtUopQpSggAmzKFRWvB4zqsMg6t4fKCJICbEjv/KEpJMTG0rZU5GBxUubPSta1SlS2mmZ6EzMR2mZ6RkluKF/D8obqQ91qPM/BmEDzNnpPrHy+UU5pgtA0sg015NGsSkzdnGXKmJlTTMSe0sS3YKBLty0jNytnIHrHy+UE9QPa+u6EppMHsYbblKTgZEtc1MyYmZNKmWJlFF01YaNGTQpjV4dHDj2z4x8cIneYHNMFoCwc9KVJUagGx1GsajpAifNxOHmYdUoyBJlZiZiEkEEk0KgaDLpCE4FG8/XdH33dIcZleI+UCmkDVl3S9QOMnFLKBU4IsXA3XhQi9A3c8MloSQxJPf8AlFH3dI9Y+XyhOSYCzaeyZc4ALK6F+x2T4kEbtNIUq6L4b2p/78v/AKcarKnf9eEDz0SxckciPlFRn4CkIcL0dw6TeceBWhv/AK4nM6PyFJygzrv6aP8Ap2hsJYYKcMdxBNOAtHEkkskH5w3NhxQmR0XkpqVLPB29whts0CRLyy6ByWIOob0sxrTdDWTsJdMySVGoSL98cxOGRJU01Imq9hxkD2e+Y8CAOBjGWXwHW+hQkleZZCsrUUAQk3cA+irTWEO0tnFLrSMyLEg2VQsQ3ZJHujRbW24ooPsmmUOBTRxyNIUTsWGAR2Q1Qz9qlQ/eX0ghJ9mbafQslPlOYkMXHh3bxBM8oUhz6WVnALuxLtw3+6CmlkOq51Pgd/GE2MXldDMslndmANABYjlFR+5iRPB4k5PaTaxbk4NzUwLPkqAObshWhua7rgfKGaClSXYpaieJDmgY0prFO3WUgkKqk1tzY10rblFRf3AnsSzVh6Uiogbz5RYZTBz4H3xV1nEeAjdFA0SiMdigJiJSxWIIUKvupzi7DLaABkZjijDxP1eBPuy1l6XaqgPefO0HyylSS73LD5C71i3AyBmcpoxZyzsRWnhGaYhccFlVUptvf+F4kEgdmhD3ZuFzUcofdI8MiSqVkyrC0EgjMKhgXBJq7mm+EKpjvRu+KCz4AARJJFNKUp5+MRmBiR4/lFYD0eEBd1bpvr8+Hxi7CSVA9kZjb48oDyGC9nZnIY1FhR9WP1uhPoDZbD2nipaeyEJQAGzIlgltWKCSeNDD3BdIcW5CFuXdREpBJLCpIT9NGDwGNKTlXmBaji3GvJoeYYZ6IJScpDy6mx/SBvRhrHO+SexW0aSf0lxYLKKwf+QH8QiFW2ekc4SznUWUQntyHFeCgA/nGi2eJiMSEfiBCZKGSp2fq0Ek1uS5Id6mAvtPU+ER/wA5GvBcDlU1E6Ix5R5CzBbYkkJSJQWpgKIqotuy6wdM2lKQHXhco3qlMPNLQy6ITCdmrMtP4iHTmABKXU9rk5TRoadF8IsTFjNNWnq1lSVg1IIAIKqA1B4sYONjcqdGB2/tSTiFSEoQJZTMd0IAfQA2IEaTauC6nAS8QkJJWvKHB3rfX9E+MFdNcOVS5NLT0nwSsnyHlF/TcNsfC/8AqJfvmQ4PkiZxUWYcbWm+yjwP80QTt1fsobkfnCuXtBS3BzsUqvb0FHfAOyT7xBxfkqLi3VHpvTLDKwvUiWlJzpKi4PCnpcYy87bM1IdQlh+H5xqftxWsHClBUOwr0VZdN/OPLMXMUZaSoqJ6xbZlZqMjX4RTg77IUkl0b7opiV4nFS5Kgll5rJOiSr2uG+KukG2JeGxM2SVj8NWVhLJZhqSS55b4s+ylT7Qlfqr/AIYJ6XYOX99xBKA6phfjzibqNsqaXLQlwu2VTUKVKyHKSMqksphYiuo0pFKtvrFWQ36v5xDDpQjEZEISkZApwGPpM3KEWMV2e8QltjVV0emdLsIvDow5lpS81JUXBpRBb0j7XC0Y9e3ZgJH4bjRvzjb/AGw4koRgWZiiZ6wHqyt97x5Uo/jzOavfFuJMWuqPQugSDjZy5a8vZS/ZFqgV7QjP7R2pMlkuEJBJYN840X2Fn/asT+on+JcYPpHNzE2pNmCnDLD4itW9D/FbVyCWSn03dgNBpGy2pgl4eTIXKlFXWpdTMGLJYVXV8x00jzzaP9nhz+t7o9Q+0CYkScIVZfRW2bP7Mu2RJ4XiYxsT1tGH2/OmKCs+HmoUlPppBBAAuSKEDeXgfo/iJq0NIExSmdXaD7nJJA8I9R2lg/wEoulUlgdSCk3e9D4NGG+zjDslR/Z8G+cZylSf4NVBSo4cTjpdVTJsoM9ZyQ7ft1hLOxEyZmUF5i5claSS/Mgl99Y0vTBCSpDlI7K/SzNQFRfKCbAxjJuISiUey6CRQZqqqz03QJNpM5siqVAmJnTGOXMLgkEiij6J4Fq8oiieGem/k5198FrmgJAWghzQBiTQ63A4e6F5l5wlgA/o0USXKk8uDNWNIq0FKj5Uz0aOlL27vCFmMxWeYy8wQFaAOAwt4QYhKgV9liCXpxNxpAQJE0pJoHp3RpFbGloMRiUlaUpSQBmIeztTnbXfAaMRnBRQkkntBiwJLv3mkVuc6g7snusICxSCC5F7RSgKiU6aSXeKwv6eJYYBRyqLO7Hjo/B6RMyWoRFjAs0TzRPCSQpYSbEwUKGlAFkU3DfvhgDCUd3wi4yiG+Yg3EyBLUpIDZQBxqXNY+mpYAjVJL63EArCMNMLAMBarj5u0FzVFRQpvV3AaaNcQpmkl2He/KGAMwKSmZQZaWs1IjjuxMN6SzQqXhQipSmYFUsSUkQhImBIJHrBqA2B8oclTh6cn+cdStOpF94tF0JMW4uQXBJJcOeDwGlHaCdIY45Qzsk5hp4wNNACixsbiJL8FEmUp2Ia99KPDjo7MW+SXlCiaZkvVtDcG8J5R7Rr5wwwk/KQRQioPGJmrVDS9jvHYGetlZ0THPo2y8K/VI0UnoXjFpCk4YFKpaSChQAP4fFV81zvgLoztaUZqusYgoSwKXdSRXSNnsbEInSs4s5FyLcLW3cI5+fDTRr8Sl0yCpZRtE5mDSUJIcO4ky3DAvofCF32kTCcIBunI3fpRpE4dAOYIGb2soezXuzQi6eB8MhhafKO71m+IjLnyyJmqhxg0d+zlKpmDx0lIBUUDKCWBK0qTU6VSKw/6C9HJ2HxE2ZMQhKVSVJBSpz6aCBfcDDTZGJlSVqWsEKUEhwkqJAJU3ZdrnxhuekUkhu3Uf8ADX8o6ITjVmM4uzKY2QJq8Oj2pqk8nkzh8YC6bj/c+G4YiV/GuGK1JTNw6j6s4EmppkmC19REOnuG63ZwlyGmLTPSsJBqUiYo62odYjDVFZbs8TwWyJ0tWZUsJSEqcg/oKG/jFGzT7xG1nbKxqkkfdV1BHpJ174TYToRjgf7BVxqPhGvJPtkJNM3f23YFU4YRKGJyqNS1gB8RHlWOwK5UpCVsCVrNDoQgfCPa/tFws2ecOcOgzMiFhVCln6trjgY8+2v0Sxs4J/By5X1Ov7MPlsXF0F/ZOv8A3jJ/VX/DDrp1h1S8ZNzBgs50neCPmCO6Fv2dbPVh9oI6xVZaVZwHLOCAGAe5FeMP+mGGm4wTxLU+WbLVh1ijIWhpiFOPRJQ4bUHfE1Fqim9mJRIHWiY9WCW0bNm8YVYHZoxCsmZSXUzhGYAaqPaDABz3RpMP0WxoABEstqVmv+WHmyujS5OFWlAScTMIBWT2QnMCUJ1sDVqvo0StC2FfbLs0zZWCyqT2RMD73TKt4R5HPLT18z749g6XYdU3DyEJUlBlKUkmYwBdrMrdkPeYxGD6FzMTnXKW7KKVkJcE3pXjrF8l5ElsefYSf9rxH6ifeuMT0pwfVKUCXedMPJyKeUeofZ10bmbPnTJkwLmZ0gdlDMxJepreE22+gM2fMUozSlJWpSQZRcBRJAJzVLQ+SCmZHaB/Aw/NX8Jj3DaOwPvcjDutSMiTbXMAPhHnczoEtSEIM4DJY5eBG/jHoc3a05EpCZMuWVJYEKWKjhmYA84mLSBpk9vSsoQm7S8vhSMR0awvVJCeau5RBHk0aTHbTWsfi5XAbshhxc5iDzEINmzmIB9hPD1UxyZZW2dMNJC3pfKJmS1EEywlTsQDUEEDxEYHEz+0rICkAuxL/wBY33S3E9lLOtLjPlDlnOZLtR2EYNU3IqYwNXZx6pzJsQ4NRSN8TbiYZIxcgeepRBzZiQAamgDgOHvcecbHoarDkBE2TMmKlmhlrAAqFgEED1nrwjGYrEKmVNwLilKs472jQ9F9shBLlio5nLB6hISSbUrSKnajoSUbK+kGFJx03LLIzlS0pBDgEE6d8Z+dJZblnZyQXem/k3hHqacZh1rEzNJK2IfMl21HKMD0gwChNWJSCqW9CCMrEC1YWPJb2E4pLTEkpALq13xWtIZj6J8uIg9GGWlBAldon0swoNQz+cCLwc0uMn+ZH80dCkvZkKMTIylrjQ74cStulg8uWosHJFSd54mJSujOKXREhSqtRSL/AL0W/wChWO/w0zy+cDcX2MZy+hofMiaWFjkf4xz/AENU9ZqRzSfOKP8ATOefUkn9k/zR0dN5usqT+6r+aOes/saX5Cz0LnzDSbKUeKiPekRCb0JxQFUuwplYi8Vp6dL1kSj+984Jl/aNNFBKltudXzhr5/wWuHkT4jYs1BqD4fAtEcTInFlEuWYbwLCztDv/AFiTD6UiSe4/nFsnpzKP9phZY/VH9IrllXgTjDwzNibMSwagO+hN9Y5MmzAWvQWO8RoldLcI7/c37x8jF0npdgxT7qpI3AobwaD5cn8TPivf9mNm5nzFJ+uMVLJexj0jZ23sFNUwl5Dd1lCe52aNLhcHhZtBOkJO7rEn3RPzT/gUl+Tw4Gpi6VNYg3Yx75L6P4M0ViJKuAMv5wfJ6N4HQIU3FJ90X8k/Mf8AYUfnqRiilQUm4Mazo10pVKJBllQUXppHsaejeEFpKS/C/jE5PR3DJqmRLT3CJl9y2hptdMyeH2upYBCGfj8jFG1knEIyKCgAtKnTUuhQUBUcI9BTgkCyUjkI71YH5CMFgad2Vzl7MYMTOVaUpt9flEcPgpyScqJocuXUpb3oy3AFfVawjXYvHIlMFO5sG7oAV0hGiD3lvdCcIruQub9gWHlTHdUlZHIfG/KG0lZsZKx+xLb3wF/46smkseJMfK2vM/RHcfnDjOMVpg52Hdo2kHvTK/njmWZ/wAf3B/8AuFq9rTPabuEUq2tM/wCIR9cofzr/AKhchyDO/wAOn/5W9xiQTOP9yB/7xjPnaEw/3i/FopVi1l+2vxeF86C2N53R8LCz1CULWGUtE0pUQ9RmyE1gzo9sxOGliVVKEuR+LmLkkscyBTtE3jM5ybk98fFQ+jC+cLN0ubLHrU4qT/LFYxUiuZSP3k/KMOa6CIqVwA7v6w//AEv0Fmq2ts3B4oBB6tTOQM2pADkIUl7DwEIZOJ6tS5aJUtASogEA1qRmqrhxgIj6b5x0rA3QnnvwKxng8UtSlPMyAB3KcwuBQJY6mDDOH+LSP2D/ADRlV4+XYLS/1uEL8RtlqpY7vTHgOrL+MJZJPwJyNwqeP8Ye5J+cQXi0/wCLWeSPyjzfF9JlWBQD+359ikLF9IlpP9u/cW9wi1zfj+xcj1OaZKqKxExQ4oB96YEOEwovOmfu/wDbHlc/bq1P+Ko8iR7oAnYkE1JVzUYr4m+ws9gXIwduuX5fKKJk3AJ9Kee8j5R5ImckVBAfg/kTFRxQ0CfD84awoLPV1L2UouZiSeP9IS7S2fsqpEyaKv2ApQPwjAjFsPkw+EDKm7gY0jjods3ctWyk06yef2IH2lidnkDq1T23dW478xHgIxHWd8dz7h5xfBBbNCMVgwS4mkPRkoHi5L95gTH/AHddZcxaf0VIA80BoTKVEAqKUUIPlykn++y8SVfAGLeol/4pP7kz+SFJMRzQ6AgFR88dKY40UM6DHQY4i8faQCJNEsscy07/AIGOS4QHTHQY4gx1SBAA0wSAUhr62971g3On2Sd5b5GFmykArY2hnMWUkgW3Go84pMloIl7QSgghBcbyw7wA/nDTA9LlSzROXkuaR4daBGfmr4D90fKPpWPmJolZSP0ae6CgNtJ+0CcC6EpVvzZ/jNLQWn7RsYaJlSX5H+ePPl4hV8xL76++IoVSFxQWz0//AFgYoB1y8ODuUsg+Rin/AFjzh6RkpB9jMo+Zjz37wpvSPdSB+vUKBRHfBwQ+TNrj+nE2aClRSsaEgAjvDGM3Ox8+uWcanUluQaFwmn+oB98TTPNqeA+UDxx9E2SO1sSKdbNbgotA/wB/mE1mKf8ASWqL+uULExWpANw8T8aHYRL29OFpix+2o+EXDpDOSmk6YTxLt4mEM4MaRARDxx9DNLh+lOJuZ4HOvkIvPSubQ9cskfoywP4SYyRiyWIl4o+gNrJ6WTCzZTvzLFe5KQ0MsLt2ZdSpBBFAF1+JjFYPDpJqPMw9k7Llezu9ZXzjnnCC8CscTuk2UstIHEKT8SD5RQOkkog9qp/8wj+kZfEYlSaJLcgN++8F4IdZVZJILCpFH4QPFFK2FjjEbZQfTTMYeysk/wALQvmbRlqLITPY3zKB8AzCF2NnKlLIllq89d5eNB0eJnN1pKqgXI0fTjA0oxsYvmYaWoOVrD+qunuFYDXg0D0a/tEH3RtsVsOQS5luW1UrjxizZ+xpAI/DBvdzZ95jNfUJexHnZlqf0FhL1IceZEWTUSiHyqtqpx5CNhtrEqQooQcqWsAB8IyOMx0xiM3u3xvCbmAGQgerXgpXub4xQZo0DDc5+Ig2TiFFLEuI+VMKS4Px98a2AGJwIPZU/AhvAJr4xFCczABuNf6Q9wGIUVaV4D5QbPwiTd7e0rfziHk4uqCzMLwjFi48/jExgRqVdyQX/wA0MdqyQhspUP2lH3mEZD3i4tyVjJLwp3NzIEQVJANVAefujksVjktAJqIsZ1OEWSyRm5RFUlSbhSY5MpQP4xFCjvMPYHUIBPaJj5ke0fD84YIlhSCSASNYvl4GWQOyLRPMV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hUUExQWFhUXGBwXGBcYGBsYHRwcFxgXGBofHR0bHCgiGholHBgXITEhJSkrLi4uHB8zODMsNygtLisBCgoKDg0OGxAQGywkHyQsLSwsLCwsLCwsLCwsLCwsLCwsLCwsLCwsLCwsLCwsLCwsLCwsLCwsLCwsLCwsLCwsLP/AABEIALcBEwMBEQACEQEDEQH/xAAbAAACAwEBAQAAAAAAAAAAAAAEBQECAwYHAP/EAE0QAAEDAgMEBgYGBgcHBAMAAAECAxEAIQQSMQVBUWETInGBkaEGMrHB0fAUI0JSwuEHYnKCkqIkM2NzstLxFUNTk6PD4kSD0+M0ZLP/xAAaAQACAwEBAAAAAAAAAAAAAAAAAQIDBAUG/8QAQhEAAQMBBAYIAwUHAwUBAAAAAQACEQMEEiExBUFRYXGxEyKBkaHB0fAjMuEUM0JisiQ0UnKCwvEGFZJDc6LD0rP/2gAMAwEAAhEDEQA/ANtr7N6TCt6Bbal3OohJMdhivSw1zi06wOa4gqFsO48pSTBrz5mXU9dBiDeYm3aNx3gkV5u32Z1mqdMzLX736137LWFdlw9iR4bEnBYlKsgPWICSBlkC4vIAUDItYzbdV9N7ajA9px2blU5paS096yxGPzuqWkFBKpiZyqk7yLjnF7VzqocyoTvWqlDqcHYmQfgodDityVSBISo/swYVr30nNmQBgcQmDGJzGBTxjGqtD6D2gH2KFZ5KtgJjh3XNQpoxyIk9yjQCiAjFYh0+s0yr94+9BqV8pRvVXh/+ozPEZfEdUUFxKAN6qhluRmw7g/ZXH+FylI1hPHUqqVBMdMhO6M6/Gc0dlRJKYCsMR/bOj9pA97YpXinC+GN4YhH7yR/mFF5F1XffWpJBU0ocRI95oLtqANiXOB0CAEqB/XPsKKG4mApEgYov0dxPQkLEC8lQGsBQ3aov361vpdTBYaxvonbvpJ0/1KTKQc6ilKs3AaXTc6i5uONQtVXq3VKzUjevFJA7H23AeZX+MG9c8rdA9yoGKO56e3IfcKI3J9qhWLX/AGav3T7le6lgmAdRVPpaiJ6NOsWUf8tEBGKy+mpBBLaov91WvaaYG9BlYKeZ1ykfufAU4KU7QqqWgfby9qlp9piiCiQsySfVckdqVe6aRG0JgjaohZtKe9JHmD7qGgEgIcYEoYvEKy5ZP6poIAcRKV4lswrOozquIncLx2nv0q2OmqbFXjSpq6gEEgbjHyaVVlx0TKdJ15sxCo6vKJVa8d/D8qqE6lYqwZ1AHDU1IMJMJOeAFLzu8iYtMSfAD21eKEfOY59yo6afkE8u9YOGRMke3zEVbSbfN2iwuPvsHaq3ktE1HBo961gtUDjxJ+bV1KWiLRVxrOujYMT6DxWJ9vo0/u2yduX1QSsYniPP3Vs/2qwtwcST/MqPttqdiB4L2BaJQ8OD+X+JzL7DW5ubT+Xylct5w965C4f0jdZbeK05ziFpYWBlhKRGZRKs0KzSBBFiKx2t7Wvuv2YDcCRwW+yB7gSzIOMnDYMBr1gpZtdKcS2Fb9D2jQ9vw51xTTNkqx+E4j37w4LqyK7J1hIkPG4V66LLtqBooGJirrRTmfeKqpPjFOtk46xbJORU2gqkkAEQOIvbhWAExGsLU5oOKcbKxyyMqlgFPVJWg3iwJuNRBqLhjO1NuITRl5P2lYZU8vjNJCNSWosjDnfIVB8kUYJSoW+gXi3BDyviKRTC+RiUnc8D/eT+OoyFKCrF0b1PDuSfwmomEwrB4bnF97Z9yRSgJq3TH/iIv95BHtVRCJQb7idfqFHgSB8aA0p3kGMqVTlQmxnLeQoRlnKNxvblWumwt4rM9wdwQz2JW6rI0JO87kj53U6lQMCVOmXmTkjMNh+iTA6UHeeqZPG01gcS4yVsEAQFK3CL51/vI+CRShSWTuJ4rbPakj8VEIBQylJP2GT3/wDiaeO9NUWgRARH7C494olAG5YKHJwd4V7zRPBNZGPvK/eR/wCNCJUrfKkhOZFtLEHs9anByhRkDGUHlSF3SlQG+bHy08asEMfuB71EkvZhrHcrhMEmY4JBI8hUJMzKd0RCt00kpSNBJ3RNRiApK7V99x89lWU2vm8FXUc2LpRLoyrUSokmClITpmvJ3dlaatC868TErPTrQ26BKHfd+9aLiSNfjRTpNJhjS47k3vcBLiGjehVYsdvkK6dLRVqf8xDB4+HqsT7bQblLj4ePosE4okQkE8k6DvNq0fY9H2U/FdeOw4/+I+qr+0Wut8gge9ZVbzdQT2dY6W5C9dClXqvF2jSIbBxPVG7DOOxY30mNM1aknYMT3qgZn7OY/rGfLQeFZrRXs7AenrSdjcOWPeVoo0azyOipwNp+vkEzx20HmlJQmwDbWhi5aQVfzE1nOk7LZz0Vw4eeK0U7BWqtvlwxnmvSnPWxA/tEr/mSquo3Jh3ELgE8xzXEbd2V0rrd8quhbTm3QlMQobxI7R7eVpj7xp4/qJ811dEj4b+I/SFfGej6ksJdSUhSWwVImSoiEjLFyT1jPAVrqUm2ig0EYwOSrZXNKu7HX6fVcdtJgz0qLEfJBritfceabsuS6bmy0Oas8O7ACkmLyNxBF4+dxqFamWm8FOm8EXSnLTpzAhcBYi6yYImJJHCR3VncMMFY0wcUzaxC5hLot+sg+1NVwrMEzLrxi6Vd7R+FPFLDarBLpPWZQRxyIN+5VRxTkbVfIoatJ7mle5VLHYjtWakpMy1P/MFJSWDjLJ1SQROj7iD7qJKI3LVvFBFkrcgcXQvwK5pZohB4nFSSozEWKsvHdl10Nu+r6bIxVTn6kvDqnFZUWA1MEhPhqak+oGDeosYXmdSLbwBRZD5A1MsySeJJrNenEhaLupaIcdBu62oc+kQfEKjyoJadSLp2+Cv9Mc4p7ns3+JNLD2E4UpxajN1GNbN7/bUYCazfeO/hoWyb7tLRrTwRihVYofcT/CU+dGKcLJWOTMFPg4R8Kk1hKi50LE4kq9QKRxzQfAXNF1sb0S6dyo48DBWrNa0QfYKHYnFNogYKcO8CCocdDxFqQBJgBMkDElQ0i0STxPE1b0WMvMKvpsOoJVlqAkkgTrbWrKdNzzFJhJ7/AKBVvdAmo6PD6rB7HpHq2O8nhwE/CutZ9F1XG9aDA2T6YBYa1spgXaQx2+8VC9oOqESQnnbzNz3VoZQsbccahGGGPgMO9UmpXOUMG/6+iGSgqm5J4gT5n4VrdWrMbg1tJu1xH6R6qkUqbziXPP5R5lbowfEDv635VzK1uso+9qvqbm9VvkfFbqVjrn5GNZvOJWpa+8ZHIx5RWanpR/y2KiGncLx7/WVe7R7BjaahPE3QplI0A7damdH6Utf3ziB+YwP+I9FD7ZYLPhTEncJ8T6oZ/EjKo5iUixI4qmAYtuPhV7NC2WmC6tUmMw0f5PJVu0rXcYp043u9jzR+2x9e5yVGu4WHkK7H+32R4Dn05O2T6rlstdpa0Br4HAei9Jx1ncT/AHaT/Iip0sWM4nmVzXGJ7PJIcU3LrZ3AQe5a01yNNCHM7f7V2tDmWv7OX0TcrTYjTIlJnktxJHMyBXSsoJoM4eQXNtRiu8b/AFXn/pCkJxTzREJKuqdZFpE8a4Vus72u6XUV3LFXD6YZrCRv4YpCiNxEi2/NfTUR51AOv3m4ROHkrHC7dIzRqGFJQEuBSVKBW2k20iLFQI5i5iTFZQWEYGYV7mvaesM0ywzrQAUCpOa5sRc/+5ruqst3qQduRAxKL9dXeg/nSuqV7cpdxDR/3p80/wDbpZJSCrgpGjvn/wDWKRlSwWwcUNFx3x+IVFPBX+kKAH1kzuze0dIbUQjBYP4pQt6xJgJkX89KG5yh2SUdC44YyqQkcQR4WuTVxqADDNVCkScckxbRlSAlsRrMTM6H1RPbWc54rQBsUl4/djy/HRCFRWJ7f4v/ACNKESsvpJMi8aRMzzsLdlOAiSs1ODn/AAj/ACiiAnJWb2KSPCYgSewBUmpBhKgXAZodzFG4BI5yZ52kgedO6BIzRJMFVOIPGTpO+Nwk0GXFAhoWalk6HmakaRA62CQqgnqiVSyR8fhVtKzuqYsaXb8goVK135nAeJUN4kWCRJG4D3DdW8WFzRNZ4aN3seaym0tJ6jS4+/epEfXL1gD54THlS6WwUcgXnfl4wPBFy1VMzdHv3mtU7OTPXKj2W90+dQqaZrRFMBo99ngpM0fTmXkk++3xUpwSTKpCUgmISJt+sbk1N9pIuDozUe5oOJJGP5Rgm2gOt1gxoJGEDxVgGEXME8T1vbarRT0tWECKbexvKXKo1LBSz65/5fRVxW0UptBEfe6vtsPGqXaJoU3Taq8u2NEnvM8lMaSquHwKWG0mB77UrxPpAgfaHdJ9lv5qtYbBS+7oFx2vPljyVT32up89UN3NHnhzW+wscl8uzPUQSBpJCVqnfpl0m88q61itdWteEBoGQaPfJc60UWNc3Ekk5k8FTZWLJ+g2BLrqsxIkwl5siCf2COwmqKdSo7orzibxM74KnUDWipAiIjtCA2aS40Zv0mLZTfh9YfxVFoHRvjW/zU6pN/gwroNrql5Z4mfEA132twXMLowXqGOgurI0WwI7k/lXPoOmk0/mVVdpaXNOxI3QJTP63k4o++ubpwfJ28mrraFONTs802xCRCOaP+478a22A/Ab2cgufbv3h3vWVwXpkwemdgEyU9s5UmRzq14micNvNXWcmQleznVZVKNikg6TJGkTaxg1wLVanMs/RhoAOG8Tn6LuWWgH17xJwx3bvVFnahaZOdGcuApBJEgx6xkGRJFrTXMsz7t5oGpbra2Q0zr8MEBhHbmDayrCYnWe/wBtSeAFQyTKMbUoaOLjv+NQhTlXQszOck8VH5tShOVoXzfrjyt4ikmpGIP3m/AfCiESh8TjCLAt8oSD28IqTWSoudCKVi8OUpLCD0kfWEqMCwBAmNVSTHDsAtrBsADBV0i6STksOnV9y2/rz+Ks8K+Vn08fZI7DPtNF1KdyycxvJzxSPfTuovblmcbzdB7uzgad3gleWS8aBYqUTwVrxuIEd9PozrSvzkqfSzujfuHvmKeAyRic1vslClL6hBKQdZO6InXfV1Frr0qqs9t2EI8/FrCm2zyYAJKRrGNgQ68UOM1qZZXZEhu4YlUmq3OJ44BMdlIJSpatAQEjsBJ8ZHhVdspspsugGc5Ouf8ACss7nOdekY7Ny3cYSuCE5jadSIqulVq2dpZUloIJGGuMCD7Cm9lOqbzYJBHciG1tgXKQNPA8KzsoVqxlrSd/1Vz6lOnmQFCtqND1Ao+I4nf2HduNbWaJrO+chvbJ8PVZnW+mMgT73oFe0oBKUDQm9yYQlfmlSfGtLdFWZgmo5zo2YDKd5yVLtIVnYMaB47kZh8KCUSJlcK3CAl46broTXoGtFJjGMwGXcFx3ONRznOxP1VMYnIyCBMoSCND1nUyZF5iPCuTSql1MdJiLjDB2l0LdVZdcbmGLstwSL02YKsWogGMqN0/YTVWkiBXjcpWSTSHbzSHoI1nwrnytMLofRZOVrEkfcI/6OIPwrs6K+SoeHmsFs+8pjf5hb7JEL2fyS4r/AKjp/DToDGzj+ZKri2rxA5LP0bTKMMOONQe5CUk+2q6EuojfU8lK0YOf/JzKdvplR8PC1ejbkuQ/Neo4vFB3ESARKFCCQdyp0A37q49kB+zAnb5q+2x0ruHkuZ2o9kDZiSSoDtN6xafMU2nf5fRb9Ai9Ve3dPifVZO7ceUEJCEohJSCZOqlEGO/SuTT0xUpUrjAOJXZfoWlUqF7ycdSp/s1bq5U4tSiOQ7NByrmPtlao6SV06dmpUmw0ABY4nYilBSUkyAVAEWURu7SAT4VEvJ+ZEDUlrmyVoMuJScwylOoEbp+Gm7SkasfKVIUg7PFF7QwRYwaujQQ2RKiLkEXzE6kSNTpUKd6rWDjmircp0S3UuZZxR7u0e6uhC5chbIxJ+SfjRBRIVi8ZB95mlBTlffSbhIBkwAL3JphpOSRcBmscQlKCQrrqNrAwLnXMkE8YiONW/KI1hVfNwK+bdSkQB4xVOKuwCop9PAfwj30QiVmrEDhPcPdTAKJQysckaCTvtHnNSuHWoX9iwcfUbxlB0F93Pf3VO6Rko3hrVEr5R88KVzCU7+ML5bh0AJqxjGxeJjxKTiSYieS+DKyALDt3VNlSkDgJ3nHwScx5GJ7vVXSwges5PJN/PTyrQ6rVcMGmPzG6O7Dmqwxjc3dwlbtLbA6rc81niYFr7zVlKz1nQb4A/KPPBQfWptwDZO9GYFCi044kiykSImc2aI3CJPjV1ppU6lVlN+Iu7dk5qijUc0Oe3OUJlci5VETAtuJ0nka0G5AJMwMMJMROZlQ60kDXny1QtmcIOvm0IMATaA4k9xsaVVziHQdvJw5hJgEiRs5hGloAkjid3PEfE/JqDSb54/3VPRPCPexijEOEJIkWCtbaNtfHzqtzeo/gf/zaptIkcR+pyJxeK6NsKETKgmeP1gH+KutbKgpUw/ZMcYMLn2dnSPLeHNZrcllHYyPEg1ymDqx+Wl+orc92MnbU5IL0jc+vP7CDrxQmqNLD9p7B5qdh+5HE80o6bt8K50LWnGyD/R8QeSvJpY/HXb0d1bNVPH9K5tq/eKfZz+irhiA7heWHWrxD5+FXUAekoDY0nwUH/d1P5wPEL70fgDDf3j6/4GR8KhZG/BpDa88inaD16nBvNOF6ntPtNehAwXIJxXoeEwuRbYgwUGJk6qjU661z3OBYQNR8kGSZdmR6pRtUAIQSJhUAdraa5WnhNAfzf/S7H+nzFoP8vmENhGCVZjF9RvHyPdXky0RC9cDCc7LCUqkiTE+EiqiIUiZCshRDhdUDkMyRaNAO7dRenJQgAYobbAypK1iAq7cGw0F+HZUHNcDMK5jm5AovCz9FBWmWj1STcdYlMGdUzafkTDXRfAwVTi0m5OJXjm3MMG31pI0UYngNPKK67Xl4Dtq4zmhji1CBSeHmKIReVg4gXv5GiEryc4ZDeGT0mKZeLq0ZsOggIRB0cUfWI1gJBn7w3SiAokyUqdxqCgpCCFmPrMxsZJUYGuadCYG6nO0BHArRopIFz25led7Gq3A6lMOGtStnt8VVCVOAg8SqFJTNlTIk7hxse6rWHNVPCGKCLCngTijEDBbrdXlCFOAJGgjSewSRVjTIwEqJEHEqcOkdbLJOUm/KDbwNXGm40jewkiO1QDgHiF8h5R+zlHHwtUxZGOOIIHH2UfaHBXEkiSSOG7w0rXSoU2HqhUPqPcMSiMcgTGUGDpFtOAqi2E9EOPkVOlF48F8wLC0XFoiOsRWiySaLff4iqq0B596l2Xo3sAnDBTpKUPFKkhF1kN5gdRAkzGthVFqqXa4cNQAU6I6hG0pvgvQ1p9J6J1aVIOVaVpB9YHKRB0InearFckR7yI803ADH3nPkuZxWGyLWgxKVFJjiDBrbN5s7Z8b3qqYg+93osHN+u/hwfPz3UnGHHt/9xSGMdn/rQe1XAhCid5VbiSGx7BUKzg0OB1hw/wDGmFKmCYjdzclLDL2IWM0kqui8BNzNt2+sNe0PrGXn0WinSZT+VWxuzXUAKlQExaRe3v8AZWcK4hLMS64DJWSbJkmfVEC53ARVjnF5l2KgGhowUDHH7Q8LVAsTvLpNkOA4R4jf0vkMOn8ddex4WSp/VyWCvjaGdn9ylAhbf6uCJ8W1n8VXUj8Vm6lKg7Fh31fNa+j7c/RuSMSf4gUe+ix/JQ/qPko2o41eLeUpsEzXfXIc7FexbVYzOskRw8XGr+fnXnqL7rHj3kV0HU7xEe8R6rjNtsfVpEx103P922PfVemjNmJ3jm5adBYWob2nk0rTCYT7KVEkDrGvHzivYFahXRkoB4TO5I0HbUHmApNF4puvDhbKeEGrKHVWeuJSzA7Jd6NaC50iVJ6oUIMhRMmSdxA7q21HtLMlkYxwfK1dzJaxGF/3cJeAPI9cdh6p7q5gqOFM094K6RY01G1eIXBvejLm1MQ6jDPMZmLKLqlJzJnKmAlBukgpP7tdmzt+H1lx7U5t+8Fuf0K7RH+9wf8AzHP/AIqugBZr4ROzP0NY1Cwt0YV5ABhAfdQCqOqSQzJSDeBE8RTACd5ZY79EO13lqcedYccVGZanlkmBA1b0AAAFO6ESleK/RLj28+YsQ2lKlQ4dFEi0oF+qdYpXUSkS9kFpLtoWyD0gCgR6gVEgkb9/A0gEEoV9JbICyJIumRI7gTGoMcxSNMnFSbUhDPwVoiZkg8rVBoiVJxmFTFAiN0+4CtdmaHAztVVQwqsi9aqoik4DYqmHrhMtnYSUrcmwlGX9oazutyqipULabRuB7lNresURtnZYYUEhRUDJvrrG6tFF5dmqnwMkE2i4+eNaWZqtyHxG05HBySSALVzK1S/TDTmD6rUxsO7EwwzfUQeKQf8AqKHurdZPuW+/xFZq3zn3qXsXo7hgdn4QkgQ3MnvHvrHafvTxVtP5UbsN9ptb4LiNW75gdAsaiqWZp1Ml5xtFYU86UkEFxVxzWj410qbgWjgPL1VDpn3v9EvWbHSwk97bp99KsYE8f01fVNg60bx+pnolu2blKYmVrMchlBid9U2zPtd/b6Kyhl2N8/VdF6PYNpCSsAk2PHebXsbzWBwWhuKZek3R5EZl9F0ioDhgAECRnG9JsJ3VViFcMRiuB2qxC+icTkWn1lJOYKm4UOKTM2q1u9VPGxKMTgiDCTntNhBHdU4UE/wjOXZqlcUvGO17Bo/CfCupZjFmeOKw1B8dvHkD6q67OOD7mz0+bTf+arflfwpKtplrf+5PiUf6OD/8f+4Ur+PGIR76nZBAojYHcwoWgzf/AJh4NK6fZmzs7SVcZ8iRXWqVLroXGfi4r0bbLuUsEfrg/wAivw1xrO2b4O7zHmum58XY382+iQbc66QgxAVw4ZEfgrPpRn7G8/y8581s0TUm10xuP6R6LLDtdCopkJQkZlKH2p0vx1tXjoK9hIiUCy+FurWBZRt2C3uqt5xVrB1V0ez3QlMHSffV1N2ErNUbimuGbCVqgyFAKT7DHt76sc4TCpgwle2W8xIT6ym3EfxJOXzjwrOMSFo/AV436JYx7BYlvE9G4YstMEZ21Drp7ftCd4FdptUFch9HUV7+1tBLqQ42qULAUlQBIKSJT2Wqt/zYrmPBBIK22btRJUQlaV5TlcSFA5TEwQNFAXg1NhIKGOLSm6seNwJHG1aFaau5eTfpN/SCnCuv4bJnW6wzC0kHItLjiuskg3ylKh3dtMEKTZIXjK8Yp5Ks63FjNnlayb5SFakyo9TuTyqQyU1o/gsrKFGEH6w3sTASR3WtUwYBSX2PeQXUlCCkZjYkG8RIOuo31mIhWtlMCwC0YAkoG4TMmTPv5VbQMEKFRCrwSkpUqJCdSNK2VXAsI3Kpg6yO2cgpYEz1xIHHqJE+J9tZKzgQ3grWDNN/SjCHpEi/qqOvA1os5AmVS4SlaMArMBoZIv2wPaPGtIqjVsUS0616In0ZwqNjkvsQQ0XHCCC50ok5kr4yYA0ggVydS0zivO9lskst6f1ROo3LXXVpuDWAbvNY3NJd2r1LZyWmsJhpbQVBtKiSkG8TJJHGsVpPxXcVdS+QLovRrEFfSrFgVJTw9UK+NQp5lFReZ4xILquJWDr+thvcqtLXnAcP7UXBBnf/AHJYR1LkTkN90pw8n/FRUdNMkbD+l3qpNaL3b/d9Ej2q1ncLiZCcxyzqcyjFuzzJrPVdecSpNwaAur2DjWkjI6oJURnEmJA4eyqHOU2tSTbu0fpToLVk50soM2zKzEE2MC24VKlQfUxG2FJ9VrBBS8Y3pFQ/HSwlQUB95KVJsORE86m6maZuuVYfeEhbvrB6pHZ21IFRhFrj/Z7gUIJaTviM2LJPk3XSAIss7jzhYxBtHvYF9tFCQ5jlRpgmmwJ0VGETPf1rVKoHBz8cmHug/RFItLaeGvx2pj6NwlWHOUHo8I2FA6EnFLev3IHhVlFh6gn8PdMDyVNRw2fiM78fqu99FWk/RW5Enrcfvq51qtRd0pg7OS5ILdYTn0mTlQ0f1lf/AM1fCs9jN5zhuHMLTXF0DtS/EOkOCDA6QBVgQQXliDI0Ip1mB1HETl/apWVx6YAYfN3wY8QvONq7acWssMgyFKSSZAEGDBO4Ga8xZtGufWIOAkx3r1tXSDRRaRiSBPcjtiYn6OEodMkkkHXWLcdSa1aV0I/56AmAJHfiPNUaO0uwi5WMScD5ei7PD4oGCm/EH2eFeaYC0w4LtPIIkJ604ITGlim0DlEaRpFaC0alnDtqXbTx7ee56wIIi4sqRfdpVEkElaGAEQuFRt7+nu4RUJPS5WzmIzZ1dQC0BXWTvveujSs+AcNa5tWtJLTgR4rvtpIXgcB0qmyottuOFHA5pSkqBsCTunfWm4QAFza4vvELyj9D+3F/7QcbIzfSwoqjXOgLcBF/2x+8KtcMknsluGpe6sZwkDKqZAuO3f3VPAqgAxAXK4n0TYGIxa1MZitLTzilw4SVOPKUOtOVB6NIyi0AVAYGFfdMDcvMmcPh1YZxRwzZk5hlBCk5mkq1TuE2GmvE1YppDttxs4VBS22JA62d0qkmSQFLKdBBkc9aJKEmbezFM7j7ZPtqsqYXSIYKmMwsnLCjl1KHAnKkzb1pmDUmvuwQgtnNBKZUZTmMRJHYD5RNaKVbpTdIUHsuCQU32Ds9TgUC+02Up6ufQm4sDv0Mb4FqrdUa8AkZJ3S0xKwxiMQVy450hAgEyLGeVMWunTMEH32oFnc8SCFnkXaQngOseXLlVzNIUcTBy2diTrJUwyXcO4N9exEtLIm32v8AdpXmHaQMpj31jogVHhs4HWrqnUBfrXJNYRwICcmjRbBlMTEA67z7a6gtFmkMv4gRkdXYsXQVvmu5mdXqujTtXEpwzIS30kSApTRKQgKIAKgRO6OQqqo2ka7r7gBxjHtRSv8ARi6CT5KrXpnjUJCUobQBuS0RJOpkqN6tpUbOT888HN9VCoa38J7nei59h1Wq5BChrOg6AAnnCFH/AFq1tnfe6okSNYyBZsOxpSdVEdbDsOsP3bSFm+9CNdEkeKGk+5Q7qg6z1mUjebkP7QOcqYq03OwOvzJ9FvhMMlVgfVkjsAJn21zCcFobmoeX0whSRlCVEAxmJAGXNGmvqjhea6DNGVG03OcJddMAbdXas7rawva0HCRJOz0ReF6il2I6ycsD7gQq0afaHiK6FGiWudIIkjUdTQsdWoHBsEZbd5+iRbV2I444lbUAlLKACTdXRJSBEWJKTA9lYrRYqjn3pEQN3ktNK0sDIxkTPeqIYcyhSglWXNcKtCYzbr5cwJ4TVH2KoNYw37M1Z9oZlj3JrtVycBAKbpRIKgBOd1Z1OpBEcbxoa3vp/sl2RkNeGYWSm79pmNurgPexD7XchW0iNyWk/wDUbH4ahWPXrHY1o7wpUflojimWylQkcmMOnxYxK/bFabM3rsH5W+aoqnqk73fqavRfR9YTh2xyJ8ST76trtJqErmhspt6YYgBhC1aBV4E6trFZLFIe6NnmFstHXDQT7grnMZtAl9aEZ0KAKkrsZJSVpASUqBmYvVzi25de4D2BuyRTpOkuYCTjl24TjnO5bbS2M2U5SMysjcKOslOY98kz2mpNN4TG36KtzzTeQDs4aknTjJGUNtohMENixmRqqTpA1ryta1PcA6TnrM5R2a16tlBrSRHhCf4JSCx10KDgUEt9GE7zvSI6o4ge+svROruxxdqVvTNoCcm6/VFuPOxYpygdYC9zvtwsadOnLcc0qj4dgsU7HzpXkHEFSlTJmLgDq3kjUcxVhpNIhRbVc3rLgfTLZaUY/DYh9XRphlRAB6xbebbcvEAhJCp4BIvNrbK03Luwqu0PBfe2r0T0h9MsM+220HUwp5srKVGyW1dLKur6hUhKTEnrd9aOgftCyCqNi8n/AEUvNYfHl59XqIWRJIHSTkvCSSIUugUy7JSNS6F6+/8ApGYGkHsUY80UzQftCrFUbF5v6ZfpFecxv1Thbw62223kgJUFJCllXWKM2izcRSuADHNSDiUm2bi8uFeCTmHWIO7L0SRryMCnCZXObZSosspSJShNyAR2TzuagpIHDphSJG9M1A61YE9fxILLLaZBSp1Sr2Ocoy25AHxqBOCm0ZlFoZMtoEZlzaINwNTwiLH41ps+DXOOxU1TiAiH2AkBJQUqSetIUkn1hJB9XSw4EHfVBPwXDePNaCGiqLpkY6o2InpSozPL5msb3Fxkq5rQBClaT1e33Gk3J3DzClrHvUVoh9cJbJ6gOYJO4nWOEwDXY0dRBYHnPFc+21CHFoyWreLSSRKuonM4UJzFKbdaCIAHHQeRxWdo6RzyJ2DbJjlJwWqvNxomJ8hK6N30nT0KGW21BCQEQtKZ0EqGUlMT9nvk6VK3A06hYcx6SqrGA9oeNf8AhJ1vybAcLADjwHnXLcQV0mghZ9JuJ0t485qENzU8VClAiFQdxka8d9WB0ZEqMTmFmdmpRcExBtIOuo08qubWqSOtrCo6KnndTLBYVIQiYMpGoG8DjWi32usy1VA17h1jkSPNU2ShTfZ2EtBwGoIh3CIgQlHOwFvcdD41U3SlrH/Vd3k81YbDZz/029wUNsJkW0WDYx6gAHlXpvtdYVQy9+O7qyDAXDLWe1cH7PSNMuu/gntc4x4K2FwiQUW0Dh1n1kFPuqujpKu9rHOOYeTgMm5e9asq2Ki1zwBkWAYnXE81b/ZqP1u4/Gucf9RWoZhh/p+q2/7NZzkXD+r6LF7ZrcGekPEZcxMaWCSVGdBrNTb/AKjrOMGmwzuPqVWdC0mib7xG8eihOz0hpZ6w6wHWRlI6NK0xCoMXjs0tXSoaVc97Q6k0EuDcDtxnLVsWKro5oBLajoDS7Ee80ezjkoQhOYWQjfxSD767fREkneea4rTgur2u2lzDt5hKSpue8H415+s4tp1C0x1TlgunZ2g2hgInreRQS4D5SlKbAXN/sgTw03Vx65Bqlx1gHwXes4+FGwu/UVbEmch4oSfBAFelsxmmvJ2vCq4b1y2JbIS2AkgkKBO85YieVzXkXAtaRscfJezBDjO4KNo4xQS2EKyqQpEEbipafG0Vr0bjaGg7Vktwmi7guh9GMSt85nCiSVNKKQAAqUqTmAsCRN+fGk8AVHtG080CSxp3BdKjZ2WRkk6TaQPeBxPKoHYESvFv0qekXS4rorlthJ6NQBBU4SErPNMpI55edXUiGhwdn5qp/WgjLyXKt7QJFye6xq8PVZYow2JhSje9EwiJRCscDuovpXEFiHgd3hUS5SAQXSKTOUkTrB42M91QJU4RLu0ipGVSQOrlke+i8iFZXWWkj7+7sFVFWBELHWAqs5K1qZu4nrNqzhKgmE2uSDeJkHdWqlVDaZaRnrWdzCXiEZiMW47K3V51wCVEC8KUN3cO6qgZovO9vJyvd960bj5KG0qPA+VYStIW4JkAD5ynxob8ruHmEHMe9RXylmbiK72jmxQZ28yuXazNVw4clJ2oGm8W2kHO99WV2hLcklJvv9W3+vPo03TeW611gQ1gGQ5plgmM6kgGyjpG7fv1gVDStSbQ4jdyCNGs+C0e8yjMY0ZgCwJFojXnrXM6QkLcWtaShFNKGqbfsilJ2JiNq+StFswjt99RvBSunUVbFvjLCj6qZzQL5RqYFrDsq+lBqNOQkc1U6Q08Ck+zMY+uVZkltI5TE9S0QBA38Jm9b7W1lSs4jNzjBXPoVH06Y2NAnkYT8uKsCoXgRF79hjzrnUBfrMbtcB3ldCs4MpudsBPcFZDptb/iK37gQLm26vSB4NQP31nd2C4lwhpb/wBlvI+aIwz8EFVobJ46qI77GszBdpt3UXHvKufLnnfVA7mj0RLWOzJKgSQkwbcb7t351wXtGcrriZiFm5jwOsmCoEKAMpBIIIBMGJjUC1KmQ1wcdRlD2lzSAM19j3bKvqFHLPHuHDcByAFq9XSbTp2mnRiXOc185XRA75grz7nPfQfVyaGlsZ3jJx3QkLguZQTzt8a79UG+YK47PlC9Nfcy4NtRE5Q0bmBPVA05muKXYOcNhPhK0tHxgPzR34eaFDXSLS7GUKQOsII7AIBOlc11IVfiDDqg7uHFdZtbofhnEl5G/HWpxKYSgDcgATr6xHurtWJ00mnhyC87pARaHdqTBtK15DPVznkpUmEzukCZ09teZq0zLx+Yr1VKqLrD+UJftPD9GDI63UUbzElJN+AMid8VLR5H2hkfxDmi1/cu4FL9k4pKcQsL0WoA8AIVl7yuTPZwq60iLQ8byqqJ+Czgu19LsIMRsxTmbItpaFtOKV6pQ4ACCTEgKI51XTJbUCbgC3Feb/pH2a46MI9kV0y2glxLbain1UOyDHqnprbtRMpNaq72Oh+ROfZgslnpvpl1PUMt0zguUZ2K/FsO+f8A2V/5az32jWO9abp2LfDbAxZ/9NiP+Ssfho6YbQjozsRqPRTGHTCv/wDLUPaKj0zNqfRu2LUehGOP/pXP5R7TS6Zm1Po3bFR70MxaBmXh1pTxOUx2wTA5m1IVmHIouOVMV6KYhpsOLZV0Z+2gpcTHMoJgczamKrSYlBY4ZpYcEDaPnuqUqKu1himwFtbUjipAwiMKtsLMxJtJEW4TUCxxGCmHCUYyOrymYn9qKtYCLO8/mbyKHn47R+U+SNbSTf21hJWkLXD+sARp/pbxoHyu96wmcx71K7+HWJgAjtv511rJbqDGNpmRGsjDfksNez1HOLxBlJuiW5mOVV+sddFTBvpoDfd3UmPYCGTjkFF9Opi4jeuv9Gm1t9YkhSJSI3Ekj2CO+uTbXO6XPH6LpWJg6KSNSPUjS1hp876ycQriccFqi3HtiPCKICUr5bYPA9pBp9ZEhLtpYZAbWFEISRBN7TaYGscBVlCekAjWq6x+GeCQ4HBKQpwSFCArOJAIVJEaTAjfvFxW5zr1RhH8XmshAFCoPy+XanLaiCJKhvhQ4CePKq9Ggm1052z3AnyV9tj7M+NYjvMeaqlwwJTP1U2uZK4i0bjwrpNd8KTqouPa9yxOE1YBzqgf8W/RFMsg5hlP9WkdxKDFxG7jTqw1jxspMHf/AJUaRlzDtqPPdeC1aeQkZesOM2vbj7K864Y5rtYnFXlKhuPsGlRuyE5grLGp6pKhcCxBEGTwnga9Vo57bVbadcmHDC7ngGnGfJcG2tdZ7I+kMWwTeyxLso810eILaVZSBYDdyFdY1CuLZ6N6mCma0ZsGkQT1UQOaFp+Fc9mNOdrebVoOFp/qHNAYVOVJUsDPcTqb7uJvXEsc0y4vwlpHErvWodKGBmMOB7FLWbKkK1ClDWdFFX4u0b69JYP3dvD6eS8xpQftLuxI1FSemi8vJPYkIzDukDxri2kRWePzHxhdyymaFM/lHhKM28x0rLhQkgt+sPvRcdsaxu9uKyG5XbP8Q5rbaRNN3ApBicJlQpZA6zupt/VltQ7h1r10bbDK7ydZ8lissuotjZ5rstoBsow7D68jKkfV9YpC3AVBQWrT1ShSUyCZVrFsL3PYZatIAdgc0xZAShCfuIQi1vUSETvtadayvdeMq0CFqOXtqCkq5ydT4a+NCF82id6yeZJoQrJB+8rwpwkpvxI+edEIlL8RsmZU0tbKzqpogA81IIKFdpE86kHbcVGFwW2/RHEJJV1Xh95CQlX7yQLnxrSyo3LJVOYUiwuyXHFFDacygCctgq2tjqeWtWFwGJUACckLi8EpJKFpKSPsqsfAi1MYpZLDDtZBF453H5VJznFlycM0wRevHNMMM4Doodn5Vkc0haWulFIWZFpsTSA6ruzmpziEUw6DxBHHvHDnVUwrIRZaGXt3ju4dg8qvsvWtFP8AmHNU2gxRfwPJa4VeXQE3Uf5jfmbTT0gG/aH4ZOI8UWNzugbjmBPci2XAdTHD85tWTgVeRuRQuNx15eFRI2hIFZkW4Tx5Ejwt31EsCmHJVtolSOjSQCtQTe4A3kgkWA3b9La1psrXX5zj/CotTminjhx3Y8ggMOhTRSCpZSsKRBkjOiYjlCFAECTAq9pDnjcQfH6qiq0tou4OB7vony3RAtG/2VGwAsdUfsY4+EeastcOaxu1zfA3vJUTh21WIGkHssQJ7q6NoltKoNlOk3vxKx0cajDtfUd3SPNFsYMZVXUJCRY6axHDSi2kD7RxY3uUbLJdQO57u8j1UK2TvCiDzn4n2VwDBXbDzrCwe2a5OY5FRa4TebcjJqJYdSkKjQh8Th1SmUlIJAy5REkjRWtdv/TzSLbJGTXFcrTbx9jdB1hdBtHDqU4ojSeHARxroV7RcqFvDksej6QNnaePMpwyf6Ivl0v8jq/hVtn+RnAclz6+FoPEcwkqnwFkJutRzKWCAbm+vq+08q841995cdfvBeobTusA1BMCxkbTvMrPD7g9lel0W6aIHvMryul2xaZ3Dkkj7ZOIcTqAgnKbTLUQDu33+Fc+3w17idoPgF0dHY0WjjzTDYT2ZDuotAB1FiL90X32rmz8QOXTzYQl3pZhsqyRoZMbtBm7JtWi2ybQRw5LFo4xZh281r6P7KbewyOldceTmzhtRJQ2qIhKVCxSJvzMWisr3vBurWA0iV1CkcBVSnK+DZpIlQpfdRCFLDpBuTB51JJEqSToTPhRCSp0K548704QpKTOlCFJaiiEpQGP2a06QVoGYXC09VQPEKF6YJGSCAUFjMK5lyuIRi2vurAS4OwxCj4HnUgRqwKRnXikLnozhniQwS2ve05mB879/Wq0VHN+ZQuA5Lmtp7BU2rK4jKdx3dyhrVocHKsghCfQ1D7ahGhgHx4ipNugEXQZTL3SMVo3jYs6mR99PvGo0qp1nY75DB2Oy7HesK5tcjMTvHp6SmOGSDBQvqkiTrvFpHsIFSsVB7LXTa8QZGfltStVVrrM8txwK2KY32vI4yTVNuPx3wfxHmVbZB8FsjUOSLacggRM+FYjvWkBbpUJsYIsRz9ncKBuKRG1XEn1gCZ/0MkU+IS4FK9rKkoMSnrAqFwLpEGAb2Pga3WEC/3HuxWDSBinJ3+II2jah9pJVlCMpBQoKzEdUpEkwSCJglJB3nSKqpPb0gctFoa7oXAbCnSMMVMOvSlKWgLxOYkxEW3iJ499aKNFzKb2nN4EcJnxwVb3ipVYG43SZ7iPMlYBVzu60DumujacXPG2qxvcFis5gMdspud3kFMMImW1kH7YFjwCj76zWxwcyqdtQjuVtlaW1KbdlMeJHotUZ4kGe21cYtC6t7coU6u2oAMmIM8jwEwahdKchY4h0KU0m93UW/ervf6eB6d52MPkuNp0xZgNrh5pliFJzKlJNzv51m0g4/aHdnIK/R7SLMzgmuGEsvJ5vjxUs++uvYzNJnvIwuJbcK7krwzYkLOhO4QSYsBwtv0HffzTWw87iV6pz8EYSSkgx68QNBIBjy33r02iz8M9vvxXldMD4oO7zSHaLeZ+ZKT0YUSIuM6kme4jy51k0mIc7gFs0SZpjiQttkNgKIAIU7mSomTZJjMfAg+HCuTJJHgusAACAmW3tj/SG0ozBK1RmPrQBGYEeAid+tbLY67aC+NQWGxNmzhu880bszZaWG0tpJISNTqZv3DlWF7i5xK2twEIxKRUU1YoFCFHR0JKonl276ELdAUdJ7TTCS38KlCFcMzqPKiElktKRz5UQhYFO+iESpjlRCELi8Gh2AtMxoZgjsIuKYJGSRAKXP4N5AgQ+3vQ5GYd8Qe8VLA7ksRvSt7Z2HdsmWXPukR5Gx7qnL271GGlJ9oej7qL5cwH2kSfEa+RFTbUBUSwhJmsIEqChYggyLTBm40ImtFOtUpfdnsOI7tXYq3sbUBDxn2FFlZF75dJ+P51z6zXklzta30nsiAt2FTp8/lWct2K+dqKywCNx4GPLWqyBrUgVq2oWAn55GmJGSRxzQe0QVgp3qIE6iZ+7Ot62WDGtwDj3NKzWxgNEjbA7yFitbqwGMhzKIQVmAMpMTuOYjduPjUGXTUDh2DWD6DbsQ4OFMsIJ1E6o292rbuXRbYaIwmJbgZUZCCReQW9+kamtz2XWmNQVdkfNcTrnkUp2S3lcaKk9InMmUZ7K0FzB5dsRvqsaRtBgPhwkYkCQdodnPGUOsVGCW9Ux2RsjKF2m12gvGLY6IpQ0jOkNpAlOQHuEkpkCtJdSqxRdIjrE4QdXFYaor0B01KDehoEGRn2emwpUrBQCRdM2uQY3c65ddtO+ejIjUunZn1ejb0s3tcxn2YRs8cUKyMupJ79PKfGswBWkkFUAl9n9ub62E16LQM/GP5QO8rhadjomDemiLjTefbWK14138StllEUWDcOSY4AT9ITwcUP4m2z+KurY/uW9v6iuHpH748PJKGFkpG9UJAjQaZUgcZM9tcGoPjOG8816Zp6gO4I8sZEETJkKMHeUrFvjvru6KdIcN/ovPaYbiw8Um2m11+XRXP7Ljf+ZXgahpUTHbxwVmhyWtM7Qd2KI2CkZgdOqpR5AumPEj2Vw3GD72LttyTzCvJLim564SJAFh2mNZOnIVotFXpYdGqFjs9LogWzrJRqk+dZlpWbaVSRFuPzoaIRKJ6ERp3U4SVEYa82B9vbQhSWRvI7qcJStwNBuohCyUSDw7opoVS4TvPsoQvmVTe3bM/JppK6u0RyikhZJUDYe2mhQlF9aIQpLfCiEShMdgUOCFgEeY76YJGSRAKWKwLrX9UvOkfYXqOw1KQc0sRkg8XhGXlSvM04eJtPs9lSF5owxCWBSrHbFcbvAUn7yb+O8VMOBUS0hLFsxuI5ioupNKmys5qyOJy2JBG6dPyrM6iQtTKzXIxOIB/MfC/tqhzFcCssUqY5q3/GtdhkOeTqY/lHmqLTF1o/M3nKGbJLwSTJSJQknVauqgJ7s55RULO3Al2ULXLgWlk4uExsGc+C9B9IsLOFxI1JbWe0hJ+FdIiWEblybO8C0tdqvDmuN9DsaS9hViDC0gxB16pnfvNcloLagIXQtYim8bPJeyofBdMpBITlngDBI7zHhW6+ekjBc0fJK5HaqktLWgCEg2JOgImJIjfpXNfcZULRguiwuewOKQKQdQZE7xI7iDbzqIBzUyRkq4QE4hqRoFnWZ6p5Dzr02g/uap3tC89p78A4+SOQuAL/AD4VyqzpqOO8811abYYBuCb4D+txA/tQfFtA91daxGaPAn181wdJD4o4IHZrcJzGJMyRuGkD9Y+Qt2ce19Wu/iV3rPjRZwHJbOCErUqwhJMXsFezUDsNdDRlQU77jqx8CubpSn0hptGZJHfCBaZJacUrVYP7o9YAa9vhXPdaHVq946/ARh9V0WUG0qNxur1SHAO/VzJhSlyB90OKyjxJ7oqIbLu7kmXdX3tW2zcetpalJkyI63tq5zZVIdC7rCO520rNpANZyIMK5ENgUgEKylU4SQzrq/sozdqsvuohCyadcI66Ug7wDNAQYRDIg/PyaaSs6jhbhThJRkPdQhfBoi9jO7fQhWLR1gTyohEqUX11pwkrJSk60IVi0NRQhV6NO+hCottO6fbQmh3sKhQhSZHA/NqYwSOKAOCUg/UrKR91V0/lUpBzUYIyS7GMNLP1qFNq+8NDzqQBGWKWGtAYz0ZzCW1gjmLeImi/tCLuxc9i9kvs6pzJ4jTuOncY7aiWMcrG1HMQy+ksUESDMkEm0wYvz5c6sszG03Ov5EEHPEHMYYjiitVL2i7mDOrzW+ExAQsOLbCXU6OASO8cPO9TNjo1DFlqY/wvwngcj4FTZba9EfGZhtbiMRGIz5hO39oLfAK3CIt9WTExqY1ngYislqfaKT7tVpZ7261OzsovbNMh3vZqQmFwPQqQptKeooLAFpgg8b91YwcZzWp5vtIdrC6p/wBMllQKG0tn7UnOT4pERVr7QZlogqinZGAQTKX4rH9KoqUeseUct1xWZ3XdeOa0NFxsDJCtIymQB2gA/PfRdIxQXA4Ldn+vB4MqV7q9ZoX91cTrcOS8xprGqwBUOLItkJi051DS2grhF0mV3YC6HDmMS+P7tXiFj8NdqwfdHieTV5/SY67TuQ+FSBmn1EqMniZNhz3eJ0Fci2fvDidvku3ZDNnZGxWxjoWASMoSdAT1jaAeQA8ByqFW0BzLrBG3HP3vTpWcteXOdM5YZe90LB7abaEHMSZsSATZRgm3InwNV0W9YSrahEFcjn6kAFOojsJ59vjWtoxJWRxwAW2ESJAUogcY+bVI7lELrvRzGBaMs9ZPsqmo2DKtaZCdoqtSU68alCSlSDx99EJSsljdenCFdB+df9aElfu0oQqR2+NNC0Dff88aEKyjaKELJQ+fnvppKyO0ChCtM0IVcp50IUhMa0QmqLTQkqFHGhCzfZBEESOBppJe5s7LJaUUn7p0qV6c0o2IVb6kmFtxzAkUXJyTvRmsH9hsu9ZPVVuUiB5UpIzRAKU4rY7ibFIdTxEJWPK/YZmghj802uczJKXsEEmWlFJH2VdVXtg+IPKtFO016Tbkh7P4XYhQdTo1HXiC138TcD74qMNtQpkrE7pki/OouoWG0fKTSdsOLO/MduCsFW1Us4qN2jB3dkexNGn23NIPbY+2Y7Kx2nR9ps4vPbLf4hi3vGXbC0ULXRrGGmHbDge5fPYPUCx1vp4isUtK1SQg1rcRcggcRfz3edSiMkSHI7ZLxUp1R3MkeJFer0Z1bBP5ie4LzOlBNtY3hzRajXnl3IT1tX9Jd5tt+SnfjXY0cZa4bx4j6Lh6VHy9qDdX1lJ3BxVhvKlGPh48a5ekZ6cjhyXW0f8Au7T7zQbzoWqJ6qZvz+0fcOQ51lAlaSYEoV55MKWbAAjwBnyrRRBNQRtCpqmGGdiTtPhd0mRbcRqkH2GtRbdMLLM4o1tI4UkI7BKKCFDUfMURIhAMFdnhVBaQqNRNZyIKulEAUIVVLppLJSaIQrOtkRb57fdQhfDhTQruJM7o+ZvSQqFRFhYU0KyL779lCS+kE9lCF8U/IpwhWTPGaISVwPnWiEL4t0IVkjwoQvuhoTVFNUIVC1TSWSm5sUyPGhCAe2beUGDwn5NSvbVGNiwU6UGHE20kcvI0rs5J3ozVMThmXhaCeIBBHjSEtTwKTYv0cVcoIUOBAB3795vypyDmkJbkUixWzCm0FJJBhVie/Q1bQq1aBmi6N2ruyRUFOsIqt7UOjGuI6smxnQTY8510nwqw1bHaD+0U7jv4mZdrfSUCnaKQ+C+8Njs+w+qZNbUSqfsmNDv7/jVFXRNYN6SgRUbtbn2jPulWMt9Im5VBY782XYckXsRSSHyRFkjTiTwtqK71LoxYWQIEGeMdbxlcO03zboJkyI4YEeCspwSa8uYlejT5BjEnm0T/AAuf+VdbRn4v6fNcXS2TTvKWbSxORTtusVlIjmAfE5on4Vj0oIrTtaFv0Wb1nA3nmhzZMbyPLd4n2c6wAQFtOJQ2LuA3oN51EJ7d5Vaa3WaWzU2YDic/DmFktBvQ3bieCHUi/VEDkAPICrnvc8y4qhrQ3AIlscvH/Wq4U0YymTe0U0l1uzEgIQI3VQ7NXDJF5PmajKarHCaYSKopQGs+HzemkqvvQLJVwjU0IROHuNPyoQtHEflSQoSsC3nTQoCxAAAFNJQ4ibHytQhQBAjXtohC+Sq9xbcfnfTQrgzQkviOdNCiTSTUhdCFYikhVN6ELNQNNCxUk0IVCk6Hf30IQGI2ckmUmPZPHl3cqYdCiW7EO464ixEjcfz+NSgFEkLOUrEKI5hXzcVEtITmVhidiNkEZR4zHZrHdSJJzTGGSSYjYEg5DO8AwPAmIpMvUnX6bi07lMuDxdqAEIdltbCXGlNkdJkuZFk9a1r691bK2lq1SncqAE4ieO32Fmp6OotqirTMRq94qxWeKvI1zDiukuoeP9KRH/BX/jbrr6MzdwHmuJpYdQcfJKMfhz07ijEAg+KEjuPbxFZtLD4zf5fMrVoh37NG8rBDs5lc/MaR2fCueNq6J2IHMXFLWBacqTxA4TuME9tdFzbkU9mfE5+nYufevEu28tXr2rdtPyKihFMt3HyPDjTQjmgJE3FvI0kLq20yB7prOVcFtpSCagq+Y+bU4SVc5jT8qkksyjeJnjPzyohErdhW6L8bUQktnETvI+FEJysuiOs+NCSv0MGbU0K4bGtCSktp4E9tNCqrgRQhfN0IVoFCF8lsc6EKQgUIURGlEIX0A0kSqEUIWaopoWRTQhViKEKixwpQhB4jBhU7jxA91SBISIQDzLiAYAKdeMfCngVHEKEPJVaIPPTypFhCYcrPJsArIUmxB05R38KgppavYaSTC1JHAmY78h9tQujYpio7ai3XP6S0f7JwfzNfCujoz5yN3mufpb7rtQ+JQVPOJFvVJ/gAHdYmqtLj4jOHmVZoc/Adx8gluNVCSBqVZBHE+sfAR4VnsjBevHJuPbq8VrtD+rdGZw7P8KEYcBAInLdImOW/Wdd27nVuapRoYAPGI1oCFq0B49opoRLLd5gQKSF0GzFyj9m3wqp4xVjTgtS521FNfE6XPKLU0K8DjTSUlB5RQhWHZTSVxpSQtG004QrKQKIQsS3RCJWyaElVxPz86UIUNpvTRK+UoDWhClKxRCJVguhCmhCzIihChB5z3R2bzSQvooQqlNCFRTfGhCqWuVCFgsAW7+6miEOcRIkC3E+GgohKUGcDnNyQo6AAAX+eNO9CRAKExKVtiFKsdBrzsfs1IQ5LELBraDaQBliOU0XCi8v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QTEhUUExQWFhUXGBwXGBcYGBsYHRwcFxgXGBofHR0bHCgiGholHBgXITEhJSkrLi4uHB8zODMsNygtLisBCgoKDg0OGxAQGywkHyQsLSwsLCwsLCwsLCwsLCwsLCwsLCwsLCwsLCwsLCwsLCwsLCwsLCwsLCwsLCwsLCwsLP/AABEIALcBEwMBEQACEQEDEQH/xAAbAAACAwEBAQAAAAAAAAAAAAAEBQECAwYHAP/EAE0QAAEDAgMEBgYGBgcHBAMAAAECAxEAIQQSMQVBUWETInGBkaEGMrHB0fAUI0JSwuEHYnKCkqIkM2NzstLxFUNTk6PD4kSD0+M0ZLP/xAAaAQACAwEBAAAAAAAAAAAAAAAAAQIDBAUG/8QAQhEAAQMBBAYIAwUHAwUBAAAAAQACEQMEEiExBUFRYXGxEyKBkaHB0fAjMuEUM0JisiQ0UnKCwvEGFZJDc6LD0rP/2gAMAwEAAhEDEQA/ANtr7N6TCt6Bbal3OohJMdhivSw1zi06wOa4gqFsO48pSTBrz5mXU9dBiDeYm3aNx3gkV5u32Z1mqdMzLX736137LWFdlw9iR4bEnBYlKsgPWICSBlkC4vIAUDItYzbdV9N7ajA9px2blU5paS096yxGPzuqWkFBKpiZyqk7yLjnF7VzqocyoTvWqlDqcHYmQfgodDityVSBISo/swYVr30nNmQBgcQmDGJzGBTxjGqtD6D2gH2KFZ5KtgJjh3XNQpoxyIk9yjQCiAjFYh0+s0yr94+9BqV8pRvVXh/+ozPEZfEdUUFxKAN6qhluRmw7g/ZXH+FylI1hPHUqqVBMdMhO6M6/Gc0dlRJKYCsMR/bOj9pA97YpXinC+GN4YhH7yR/mFF5F1XffWpJBU0ocRI95oLtqANiXOB0CAEqB/XPsKKG4mApEgYov0dxPQkLEC8lQGsBQ3aov361vpdTBYaxvonbvpJ0/1KTKQc6ilKs3AaXTc6i5uONQtVXq3VKzUjevFJA7H23AeZX+MG9c8rdA9yoGKO56e3IfcKI3J9qhWLX/AGav3T7le6lgmAdRVPpaiJ6NOsWUf8tEBGKy+mpBBLaov91WvaaYG9BlYKeZ1ykfufAU4KU7QqqWgfby9qlp9piiCiQsySfVckdqVe6aRG0JgjaohZtKe9JHmD7qGgEgIcYEoYvEKy5ZP6poIAcRKV4lswrOozquIncLx2nv0q2OmqbFXjSpq6gEEgbjHyaVVlx0TKdJ15sxCo6vKJVa8d/D8qqE6lYqwZ1AHDU1IMJMJOeAFLzu8iYtMSfAD21eKEfOY59yo6afkE8u9YOGRMke3zEVbSbfN2iwuPvsHaq3ktE1HBo961gtUDjxJ+bV1KWiLRVxrOujYMT6DxWJ9vo0/u2yduX1QSsYniPP3Vs/2qwtwcST/MqPttqdiB4L2BaJQ8OD+X+JzL7DW5ubT+Xylct5w965C4f0jdZbeK05ziFpYWBlhKRGZRKs0KzSBBFiKx2t7Wvuv2YDcCRwW+yB7gSzIOMnDYMBr1gpZtdKcS2Fb9D2jQ9vw51xTTNkqx+E4j37w4LqyK7J1hIkPG4V66LLtqBooGJirrRTmfeKqpPjFOtk46xbJORU2gqkkAEQOIvbhWAExGsLU5oOKcbKxyyMqlgFPVJWg3iwJuNRBqLhjO1NuITRl5P2lYZU8vjNJCNSWosjDnfIVB8kUYJSoW+gXi3BDyviKRTC+RiUnc8D/eT+OoyFKCrF0b1PDuSfwmomEwrB4bnF97Z9yRSgJq3TH/iIv95BHtVRCJQb7idfqFHgSB8aA0p3kGMqVTlQmxnLeQoRlnKNxvblWumwt4rM9wdwQz2JW6rI0JO87kj53U6lQMCVOmXmTkjMNh+iTA6UHeeqZPG01gcS4yVsEAQFK3CL51/vI+CRShSWTuJ4rbPakj8VEIBQylJP2GT3/wDiaeO9NUWgRARH7C494olAG5YKHJwd4V7zRPBNZGPvK/eR/wCNCJUrfKkhOZFtLEHs9anByhRkDGUHlSF3SlQG+bHy08asEMfuB71EkvZhrHcrhMEmY4JBI8hUJMzKd0RCt00kpSNBJ3RNRiApK7V99x89lWU2vm8FXUc2LpRLoyrUSokmClITpmvJ3dlaatC868TErPTrQ26BKHfd+9aLiSNfjRTpNJhjS47k3vcBLiGjehVYsdvkK6dLRVqf8xDB4+HqsT7bQblLj4ePosE4okQkE8k6DvNq0fY9H2U/FdeOw4/+I+qr+0Wut8gge9ZVbzdQT2dY6W5C9dClXqvF2jSIbBxPVG7DOOxY30mNM1aknYMT3qgZn7OY/rGfLQeFZrRXs7AenrSdjcOWPeVoo0azyOipwNp+vkEzx20HmlJQmwDbWhi5aQVfzE1nOk7LZz0Vw4eeK0U7BWqtvlwxnmvSnPWxA/tEr/mSquo3Jh3ELgE8xzXEbd2V0rrd8quhbTm3QlMQobxI7R7eVpj7xp4/qJ811dEj4b+I/SFfGej6ksJdSUhSWwVImSoiEjLFyT1jPAVrqUm2ig0EYwOSrZXNKu7HX6fVcdtJgz0qLEfJBritfceabsuS6bmy0Oas8O7ACkmLyNxBF4+dxqFamWm8FOm8EXSnLTpzAhcBYi6yYImJJHCR3VncMMFY0wcUzaxC5hLot+sg+1NVwrMEzLrxi6Vd7R+FPFLDarBLpPWZQRxyIN+5VRxTkbVfIoatJ7mle5VLHYjtWakpMy1P/MFJSWDjLJ1SQROj7iD7qJKI3LVvFBFkrcgcXQvwK5pZohB4nFSSozEWKsvHdl10Nu+r6bIxVTn6kvDqnFZUWA1MEhPhqak+oGDeosYXmdSLbwBRZD5A1MsySeJJrNenEhaLupaIcdBu62oc+kQfEKjyoJadSLp2+Cv9Mc4p7ns3+JNLD2E4UpxajN1GNbN7/bUYCazfeO/hoWyb7tLRrTwRihVYofcT/CU+dGKcLJWOTMFPg4R8Kk1hKi50LE4kq9QKRxzQfAXNF1sb0S6dyo48DBWrNa0QfYKHYnFNogYKcO8CCocdDxFqQBJgBMkDElQ0i0STxPE1b0WMvMKvpsOoJVlqAkkgTrbWrKdNzzFJhJ7/AKBVvdAmo6PD6rB7HpHq2O8nhwE/CutZ9F1XG9aDA2T6YBYa1spgXaQx2+8VC9oOqESQnnbzNz3VoZQsbccahGGGPgMO9UmpXOUMG/6+iGSgqm5J4gT5n4VrdWrMbg1tJu1xH6R6qkUqbziXPP5R5lbowfEDv635VzK1uso+9qvqbm9VvkfFbqVjrn5GNZvOJWpa+8ZHIx5RWanpR/y2KiGncLx7/WVe7R7BjaahPE3QplI0A7damdH6Utf3ziB+YwP+I9FD7ZYLPhTEncJ8T6oZ/EjKo5iUixI4qmAYtuPhV7NC2WmC6tUmMw0f5PJVu0rXcYp043u9jzR+2x9e5yVGu4WHkK7H+32R4Dn05O2T6rlstdpa0Br4HAei9Jx1ncT/AHaT/Iip0sWM4nmVzXGJ7PJIcU3LrZ3AQe5a01yNNCHM7f7V2tDmWv7OX0TcrTYjTIlJnktxJHMyBXSsoJoM4eQXNtRiu8b/AFXn/pCkJxTzREJKuqdZFpE8a4Vus72u6XUV3LFXD6YZrCRv4YpCiNxEi2/NfTUR51AOv3m4ROHkrHC7dIzRqGFJQEuBSVKBW2k20iLFQI5i5iTFZQWEYGYV7mvaesM0ywzrQAUCpOa5sRc/+5ruqst3qQduRAxKL9dXeg/nSuqV7cpdxDR/3p80/wDbpZJSCrgpGjvn/wDWKRlSwWwcUNFx3x+IVFPBX+kKAH1kzuze0dIbUQjBYP4pQt6xJgJkX89KG5yh2SUdC44YyqQkcQR4WuTVxqADDNVCkScckxbRlSAlsRrMTM6H1RPbWc54rQBsUl4/djy/HRCFRWJ7f4v/ACNKESsvpJMi8aRMzzsLdlOAiSs1ODn/AAj/ACiiAnJWb2KSPCYgSewBUmpBhKgXAZodzFG4BI5yZ52kgedO6BIzRJMFVOIPGTpO+Nwk0GXFAhoWalk6HmakaRA62CQqgnqiVSyR8fhVtKzuqYsaXb8goVK135nAeJUN4kWCRJG4D3DdW8WFzRNZ4aN3seaym0tJ6jS4+/epEfXL1gD54THlS6WwUcgXnfl4wPBFy1VMzdHv3mtU7OTPXKj2W90+dQqaZrRFMBo99ngpM0fTmXkk++3xUpwSTKpCUgmISJt+sbk1N9pIuDozUe5oOJJGP5Rgm2gOt1gxoJGEDxVgGEXME8T1vbarRT0tWECKbexvKXKo1LBSz65/5fRVxW0UptBEfe6vtsPGqXaJoU3Taq8u2NEnvM8lMaSquHwKWG0mB77UrxPpAgfaHdJ9lv5qtYbBS+7oFx2vPljyVT32up89UN3NHnhzW+wscl8uzPUQSBpJCVqnfpl0m88q61itdWteEBoGQaPfJc60UWNc3Ekk5k8FTZWLJ+g2BLrqsxIkwl5siCf2COwmqKdSo7orzibxM74KnUDWipAiIjtCA2aS40Zv0mLZTfh9YfxVFoHRvjW/zU6pN/gwroNrql5Z4mfEA132twXMLowXqGOgurI0WwI7k/lXPoOmk0/mVVdpaXNOxI3QJTP63k4o++ubpwfJ28mrraFONTs802xCRCOaP+478a22A/Ab2cgufbv3h3vWVwXpkwemdgEyU9s5UmRzq14micNvNXWcmQleznVZVKNikg6TJGkTaxg1wLVanMs/RhoAOG8Tn6LuWWgH17xJwx3bvVFnahaZOdGcuApBJEgx6xkGRJFrTXMsz7t5oGpbra2Q0zr8MEBhHbmDayrCYnWe/wBtSeAFQyTKMbUoaOLjv+NQhTlXQszOck8VH5tShOVoXzfrjyt4ikmpGIP3m/AfCiESh8TjCLAt8oSD28IqTWSoudCKVi8OUpLCD0kfWEqMCwBAmNVSTHDsAtrBsADBV0i6STksOnV9y2/rz+Ks8K+Vn08fZI7DPtNF1KdyycxvJzxSPfTuovblmcbzdB7uzgad3gleWS8aBYqUTwVrxuIEd9PozrSvzkqfSzujfuHvmKeAyRic1vslClL6hBKQdZO6InXfV1Frr0qqs9t2EI8/FrCm2zyYAJKRrGNgQ68UOM1qZZXZEhu4YlUmq3OJ44BMdlIJSpatAQEjsBJ8ZHhVdspspsugGc5Ouf8ACss7nOdekY7Ny3cYSuCE5jadSIqulVq2dpZUloIJGGuMCD7Cm9lOqbzYJBHciG1tgXKQNPA8KzsoVqxlrSd/1Vz6lOnmQFCtqND1Ao+I4nf2HduNbWaJrO+chvbJ8PVZnW+mMgT73oFe0oBKUDQm9yYQlfmlSfGtLdFWZgmo5zo2YDKd5yVLtIVnYMaB47kZh8KCUSJlcK3CAl46broTXoGtFJjGMwGXcFx3ONRznOxP1VMYnIyCBMoSCND1nUyZF5iPCuTSql1MdJiLjDB2l0LdVZdcbmGLstwSL02YKsWogGMqN0/YTVWkiBXjcpWSTSHbzSHoI1nwrnytMLofRZOVrEkfcI/6OIPwrs6K+SoeHmsFs+8pjf5hb7JEL2fyS4r/AKjp/DToDGzj+ZKri2rxA5LP0bTKMMOONQe5CUk+2q6EuojfU8lK0YOf/JzKdvplR8PC1ejbkuQ/Neo4vFB3ESARKFCCQdyp0A37q49kB+zAnb5q+2x0ruHkuZ2o9kDZiSSoDtN6xafMU2nf5fRb9Ai9Ve3dPifVZO7ceUEJCEohJSCZOqlEGO/SuTT0xUpUrjAOJXZfoWlUqF7ycdSp/s1bq5U4tSiOQ7NByrmPtlao6SV06dmpUmw0ABY4nYilBSUkyAVAEWURu7SAT4VEvJ+ZEDUlrmyVoMuJScwylOoEbp+Gm7SkasfKVIUg7PFF7QwRYwaujQQ2RKiLkEXzE6kSNTpUKd6rWDjmircp0S3UuZZxR7u0e6uhC5chbIxJ+SfjRBRIVi8ZB95mlBTlffSbhIBkwAL3JphpOSRcBmscQlKCQrrqNrAwLnXMkE8YiONW/KI1hVfNwK+bdSkQB4xVOKuwCop9PAfwj30QiVmrEDhPcPdTAKJQysckaCTvtHnNSuHWoX9iwcfUbxlB0F93Pf3VO6Rko3hrVEr5R88KVzCU7+ML5bh0AJqxjGxeJjxKTiSYieS+DKyALDt3VNlSkDgJ3nHwScx5GJ7vVXSwges5PJN/PTyrQ6rVcMGmPzG6O7Dmqwxjc3dwlbtLbA6rc81niYFr7zVlKz1nQb4A/KPPBQfWptwDZO9GYFCi044kiykSImc2aI3CJPjV1ppU6lVlN+Iu7dk5qijUc0Oe3OUJlci5VETAtuJ0nka0G5AJMwMMJMROZlQ60kDXny1QtmcIOvm0IMATaA4k9xsaVVziHQdvJw5hJgEiRs5hGloAkjid3PEfE/JqDSb54/3VPRPCPexijEOEJIkWCtbaNtfHzqtzeo/gf/zaptIkcR+pyJxeK6NsKETKgmeP1gH+KutbKgpUw/ZMcYMLn2dnSPLeHNZrcllHYyPEg1ymDqx+Wl+orc92MnbU5IL0jc+vP7CDrxQmqNLD9p7B5qdh+5HE80o6bt8K50LWnGyD/R8QeSvJpY/HXb0d1bNVPH9K5tq/eKfZz+irhiA7heWHWrxD5+FXUAekoDY0nwUH/d1P5wPEL70fgDDf3j6/4GR8KhZG/BpDa88inaD16nBvNOF6ntPtNehAwXIJxXoeEwuRbYgwUGJk6qjU661z3OBYQNR8kGSZdmR6pRtUAIQSJhUAdraa5WnhNAfzf/S7H+nzFoP8vmENhGCVZjF9RvHyPdXky0RC9cDCc7LCUqkiTE+EiqiIUiZCshRDhdUDkMyRaNAO7dRenJQgAYobbAypK1iAq7cGw0F+HZUHNcDMK5jm5AovCz9FBWmWj1STcdYlMGdUzafkTDXRfAwVTi0m5OJXjm3MMG31pI0UYngNPKK67Xl4Dtq4zmhji1CBSeHmKIReVg4gXv5GiEryc4ZDeGT0mKZeLq0ZsOggIRB0cUfWI1gJBn7w3SiAokyUqdxqCgpCCFmPrMxsZJUYGuadCYG6nO0BHArRopIFz25led7Gq3A6lMOGtStnt8VVCVOAg8SqFJTNlTIk7hxse6rWHNVPCGKCLCngTijEDBbrdXlCFOAJGgjSewSRVjTIwEqJEHEqcOkdbLJOUm/KDbwNXGm40jewkiO1QDgHiF8h5R+zlHHwtUxZGOOIIHH2UfaHBXEkiSSOG7w0rXSoU2HqhUPqPcMSiMcgTGUGDpFtOAqi2E9EOPkVOlF48F8wLC0XFoiOsRWiySaLff4iqq0B596l2Xo3sAnDBTpKUPFKkhF1kN5gdRAkzGthVFqqXa4cNQAU6I6hG0pvgvQ1p9J6J1aVIOVaVpB9YHKRB0InearFckR7yI803ADH3nPkuZxWGyLWgxKVFJjiDBrbN5s7Z8b3qqYg+93osHN+u/hwfPz3UnGHHt/9xSGMdn/rQe1XAhCid5VbiSGx7BUKzg0OB1hw/wDGmFKmCYjdzclLDL2IWM0kqui8BNzNt2+sNe0PrGXn0WinSZT+VWxuzXUAKlQExaRe3v8AZWcK4hLMS64DJWSbJkmfVEC53ARVjnF5l2KgGhowUDHH7Q8LVAsTvLpNkOA4R4jf0vkMOn8ddex4WSp/VyWCvjaGdn9ylAhbf6uCJ8W1n8VXUj8Vm6lKg7Fh31fNa+j7c/RuSMSf4gUe+ix/JQ/qPko2o41eLeUpsEzXfXIc7FexbVYzOskRw8XGr+fnXnqL7rHj3kV0HU7xEe8R6rjNtsfVpEx103P922PfVemjNmJ3jm5adBYWob2nk0rTCYT7KVEkDrGvHzivYFahXRkoB4TO5I0HbUHmApNF4puvDhbKeEGrKHVWeuJSzA7Jd6NaC50iVJ6oUIMhRMmSdxA7q21HtLMlkYxwfK1dzJaxGF/3cJeAPI9cdh6p7q5gqOFM094K6RY01G1eIXBvejLm1MQ6jDPMZmLKLqlJzJnKmAlBukgpP7tdmzt+H1lx7U5t+8Fuf0K7RH+9wf8AzHP/AIqugBZr4ROzP0NY1Cwt0YV5ABhAfdQCqOqSQzJSDeBE8RTACd5ZY79EO13lqcedYccVGZanlkmBA1b0AAAFO6ESleK/RLj28+YsQ2lKlQ4dFEi0oF+qdYpXUSkS9kFpLtoWyD0gCgR6gVEgkb9/A0gEEoV9JbICyJIumRI7gTGoMcxSNMnFSbUhDPwVoiZkg8rVBoiVJxmFTFAiN0+4CtdmaHAztVVQwqsi9aqoik4DYqmHrhMtnYSUrcmwlGX9oazutyqipULabRuB7lNresURtnZYYUEhRUDJvrrG6tFF5dmqnwMkE2i4+eNaWZqtyHxG05HBySSALVzK1S/TDTmD6rUxsO7EwwzfUQeKQf8AqKHurdZPuW+/xFZq3zn3qXsXo7hgdn4QkgQ3MnvHvrHafvTxVtP5UbsN9ptb4LiNW75gdAsaiqWZp1Ml5xtFYU86UkEFxVxzWj410qbgWjgPL1VDpn3v9EvWbHSwk97bp99KsYE8f01fVNg60bx+pnolu2blKYmVrMchlBid9U2zPtd/b6Kyhl2N8/VdF6PYNpCSsAk2PHebXsbzWBwWhuKZek3R5EZl9F0ioDhgAECRnG9JsJ3VViFcMRiuB2qxC+icTkWn1lJOYKm4UOKTM2q1u9VPGxKMTgiDCTntNhBHdU4UE/wjOXZqlcUvGO17Bo/CfCupZjFmeOKw1B8dvHkD6q67OOD7mz0+bTf+arflfwpKtplrf+5PiUf6OD/8f+4Ur+PGIR76nZBAojYHcwoWgzf/AJh4NK6fZmzs7SVcZ8iRXWqVLroXGfi4r0bbLuUsEfrg/wAivw1xrO2b4O7zHmum58XY382+iQbc66QgxAVw4ZEfgrPpRn7G8/y8581s0TUm10xuP6R6LLDtdCopkJQkZlKH2p0vx1tXjoK9hIiUCy+FurWBZRt2C3uqt5xVrB1V0ez3QlMHSffV1N2ErNUbimuGbCVqgyFAKT7DHt76sc4TCpgwle2W8xIT6ym3EfxJOXzjwrOMSFo/AV436JYx7BYlvE9G4YstMEZ21Drp7ftCd4FdptUFch9HUV7+1tBLqQ42qULAUlQBIKSJT2Wqt/zYrmPBBIK22btRJUQlaV5TlcSFA5TEwQNFAXg1NhIKGOLSm6seNwJHG1aFaau5eTfpN/SCnCuv4bJnW6wzC0kHItLjiuskg3ylKh3dtMEKTZIXjK8Yp5Ks63FjNnlayb5SFakyo9TuTyqQyU1o/gsrKFGEH6w3sTASR3WtUwYBSX2PeQXUlCCkZjYkG8RIOuo31mIhWtlMCwC0YAkoG4TMmTPv5VbQMEKFRCrwSkpUqJCdSNK2VXAsI3Kpg6yO2cgpYEz1xIHHqJE+J9tZKzgQ3grWDNN/SjCHpEi/qqOvA1os5AmVS4SlaMArMBoZIv2wPaPGtIqjVsUS0616In0ZwqNjkvsQQ0XHCCC50ok5kr4yYA0ggVydS0zivO9lskst6f1ROo3LXXVpuDWAbvNY3NJd2r1LZyWmsJhpbQVBtKiSkG8TJJHGsVpPxXcVdS+QLovRrEFfSrFgVJTw9UK+NQp5lFReZ4xILquJWDr+thvcqtLXnAcP7UXBBnf/AHJYR1LkTkN90pw8n/FRUdNMkbD+l3qpNaL3b/d9Ej2q1ncLiZCcxyzqcyjFuzzJrPVdecSpNwaAur2DjWkjI6oJURnEmJA4eyqHOU2tSTbu0fpToLVk50soM2zKzEE2MC24VKlQfUxG2FJ9VrBBS8Y3pFQ/HSwlQUB95KVJsORE86m6maZuuVYfeEhbvrB6pHZ21IFRhFrj/Z7gUIJaTviM2LJPk3XSAIss7jzhYxBtHvYF9tFCQ5jlRpgmmwJ0VGETPf1rVKoHBz8cmHug/RFItLaeGvx2pj6NwlWHOUHo8I2FA6EnFLev3IHhVlFh6gn8PdMDyVNRw2fiM78fqu99FWk/RW5Enrcfvq51qtRd0pg7OS5ILdYTn0mTlQ0f1lf/AM1fCs9jN5zhuHMLTXF0DtS/EOkOCDA6QBVgQQXliDI0Ip1mB1HETl/apWVx6YAYfN3wY8QvONq7acWssMgyFKSSZAEGDBO4Ga8xZtGufWIOAkx3r1tXSDRRaRiSBPcjtiYn6OEodMkkkHXWLcdSa1aV0I/56AmAJHfiPNUaO0uwi5WMScD5ei7PD4oGCm/EH2eFeaYC0w4LtPIIkJ604ITGlim0DlEaRpFaC0alnDtqXbTx7ee56wIIi4sqRfdpVEkElaGAEQuFRt7+nu4RUJPS5WzmIzZ1dQC0BXWTvveujSs+AcNa5tWtJLTgR4rvtpIXgcB0qmyottuOFHA5pSkqBsCTunfWm4QAFza4vvELyj9D+3F/7QcbIzfSwoqjXOgLcBF/2x+8KtcMknsluGpe6sZwkDKqZAuO3f3VPAqgAxAXK4n0TYGIxa1MZitLTzilw4SVOPKUOtOVB6NIyi0AVAYGFfdMDcvMmcPh1YZxRwzZk5hlBCk5mkq1TuE2GmvE1YppDttxs4VBS22JA62d0qkmSQFLKdBBkc9aJKEmbezFM7j7ZPtqsqYXSIYKmMwsnLCjl1KHAnKkzb1pmDUmvuwQgtnNBKZUZTmMRJHYD5RNaKVbpTdIUHsuCQU32Ds9TgUC+02Up6ufQm4sDv0Mb4FqrdUa8AkZJ3S0xKwxiMQVy450hAgEyLGeVMWunTMEH32oFnc8SCFnkXaQngOseXLlVzNIUcTBy2diTrJUwyXcO4N9exEtLIm32v8AdpXmHaQMpj31jogVHhs4HWrqnUBfrXJNYRwICcmjRbBlMTEA67z7a6gtFmkMv4gRkdXYsXQVvmu5mdXqujTtXEpwzIS30kSApTRKQgKIAKgRO6OQqqo2ka7r7gBxjHtRSv8ARi6CT5KrXpnjUJCUobQBuS0RJOpkqN6tpUbOT888HN9VCoa38J7nei59h1Wq5BChrOg6AAnnCFH/AFq1tnfe6okSNYyBZsOxpSdVEdbDsOsP3bSFm+9CNdEkeKGk+5Q7qg6z1mUjebkP7QOcqYq03OwOvzJ9FvhMMlVgfVkjsAJn21zCcFobmoeX0whSRlCVEAxmJAGXNGmvqjhea6DNGVG03OcJddMAbdXas7rawva0HCRJOz0ReF6il2I6ycsD7gQq0afaHiK6FGiWudIIkjUdTQsdWoHBsEZbd5+iRbV2I444lbUAlLKACTdXRJSBEWJKTA9lYrRYqjn3pEQN3ktNK0sDIxkTPeqIYcyhSglWXNcKtCYzbr5cwJ4TVH2KoNYw37M1Z9oZlj3JrtVycBAKbpRIKgBOd1Z1OpBEcbxoa3vp/sl2RkNeGYWSm79pmNurgPexD7XchW0iNyWk/wDUbH4ahWPXrHY1o7wpUflojimWylQkcmMOnxYxK/bFabM3rsH5W+aoqnqk73fqavRfR9YTh2xyJ8ST76trtJqErmhspt6YYgBhC1aBV4E6trFZLFIe6NnmFstHXDQT7grnMZtAl9aEZ0KAKkrsZJSVpASUqBmYvVzi25de4D2BuyRTpOkuYCTjl24TjnO5bbS2M2U5SMysjcKOslOY98kz2mpNN4TG36KtzzTeQDs4aknTjJGUNtohMENixmRqqTpA1ryta1PcA6TnrM5R2a16tlBrSRHhCf4JSCx10KDgUEt9GE7zvSI6o4ge+svROruxxdqVvTNoCcm6/VFuPOxYpygdYC9zvtwsadOnLcc0qj4dgsU7HzpXkHEFSlTJmLgDq3kjUcxVhpNIhRbVc3rLgfTLZaUY/DYh9XRphlRAB6xbebbcvEAhJCp4BIvNrbK03Luwqu0PBfe2r0T0h9MsM+220HUwp5srKVGyW1dLKur6hUhKTEnrd9aOgftCyCqNi8n/AEUvNYfHl59XqIWRJIHSTkvCSSIUugUy7JSNS6F6+/8ApGYGkHsUY80UzQftCrFUbF5v6ZfpFecxv1Thbw62223kgJUFJCllXWKM2izcRSuADHNSDiUm2bi8uFeCTmHWIO7L0SRryMCnCZXObZSosspSJShNyAR2TzuagpIHDphSJG9M1A61YE9fxILLLaZBSp1Sr2Ocoy25AHxqBOCm0ZlFoZMtoEZlzaINwNTwiLH41ps+DXOOxU1TiAiH2AkBJQUqSetIUkn1hJB9XSw4EHfVBPwXDePNaCGiqLpkY6o2InpSozPL5msb3Fxkq5rQBClaT1e33Gk3J3DzClrHvUVoh9cJbJ6gOYJO4nWOEwDXY0dRBYHnPFc+21CHFoyWreLSSRKuonM4UJzFKbdaCIAHHQeRxWdo6RzyJ2DbJjlJwWqvNxomJ8hK6N30nT0KGW21BCQEQtKZ0EqGUlMT9nvk6VK3A06hYcx6SqrGA9oeNf8AhJ1vybAcLADjwHnXLcQV0mghZ9JuJ0t485qENzU8VClAiFQdxka8d9WB0ZEqMTmFmdmpRcExBtIOuo08qubWqSOtrCo6KnndTLBYVIQiYMpGoG8DjWi32usy1VA17h1jkSPNU2ShTfZ2EtBwGoIh3CIgQlHOwFvcdD41U3SlrH/Vd3k81YbDZz/029wUNsJkW0WDYx6gAHlXpvtdYVQy9+O7qyDAXDLWe1cH7PSNMuu/gntc4x4K2FwiQUW0Dh1n1kFPuqujpKu9rHOOYeTgMm5e9asq2Ki1zwBkWAYnXE81b/ZqP1u4/Gucf9RWoZhh/p+q2/7NZzkXD+r6LF7ZrcGekPEZcxMaWCSVGdBrNTb/AKjrOMGmwzuPqVWdC0mib7xG8eihOz0hpZ6w6wHWRlI6NK0xCoMXjs0tXSoaVc97Q6k0EuDcDtxnLVsWKro5oBLajoDS7Ee80ezjkoQhOYWQjfxSD767fREkneea4rTgur2u2lzDt5hKSpue8H415+s4tp1C0x1TlgunZ2g2hgInreRQS4D5SlKbAXN/sgTw03Vx65Bqlx1gHwXes4+FGwu/UVbEmch4oSfBAFelsxmmvJ2vCq4b1y2JbIS2AkgkKBO85YieVzXkXAtaRscfJezBDjO4KNo4xQS2EKyqQpEEbipafG0Vr0bjaGg7Vktwmi7guh9GMSt85nCiSVNKKQAAqUqTmAsCRN+fGk8AVHtG080CSxp3BdKjZ2WRkk6TaQPeBxPKoHYESvFv0qekXS4rorlthJ6NQBBU4SErPNMpI55edXUiGhwdn5qp/WgjLyXKt7QJFye6xq8PVZYow2JhSje9EwiJRCscDuovpXEFiHgd3hUS5SAQXSKTOUkTrB42M91QJU4RLu0ipGVSQOrlke+i8iFZXWWkj7+7sFVFWBELHWAqs5K1qZu4nrNqzhKgmE2uSDeJkHdWqlVDaZaRnrWdzCXiEZiMW47K3V51wCVEC8KUN3cO6qgZovO9vJyvd960bj5KG0qPA+VYStIW4JkAD5ynxob8ruHmEHMe9RXylmbiK72jmxQZ28yuXazNVw4clJ2oGm8W2kHO99WV2hLcklJvv9W3+vPo03TeW611gQ1gGQ5plgmM6kgGyjpG7fv1gVDStSbQ4jdyCNGs+C0e8yjMY0ZgCwJFojXnrXM6QkLcWtaShFNKGqbfsilJ2JiNq+StFswjt99RvBSunUVbFvjLCj6qZzQL5RqYFrDsq+lBqNOQkc1U6Q08Ck+zMY+uVZkltI5TE9S0QBA38Jm9b7W1lSs4jNzjBXPoVH06Y2NAnkYT8uKsCoXgRF79hjzrnUBfrMbtcB3ldCs4MpudsBPcFZDptb/iK37gQLm26vSB4NQP31nd2C4lwhpb/wBlvI+aIwz8EFVobJ46qI77GszBdpt3UXHvKufLnnfVA7mj0RLWOzJKgSQkwbcb7t351wXtGcrriZiFm5jwOsmCoEKAMpBIIIBMGJjUC1KmQ1wcdRlD2lzSAM19j3bKvqFHLPHuHDcByAFq9XSbTp2mnRiXOc185XRA75grz7nPfQfVyaGlsZ3jJx3QkLguZQTzt8a79UG+YK47PlC9Nfcy4NtRE5Q0bmBPVA05muKXYOcNhPhK0tHxgPzR34eaFDXSLS7GUKQOsII7AIBOlc11IVfiDDqg7uHFdZtbofhnEl5G/HWpxKYSgDcgATr6xHurtWJ00mnhyC87pARaHdqTBtK15DPVznkpUmEzukCZ09teZq0zLx+Yr1VKqLrD+UJftPD9GDI63UUbzElJN+AMid8VLR5H2hkfxDmi1/cu4FL9k4pKcQsL0WoA8AIVl7yuTPZwq60iLQ8byqqJ+Czgu19LsIMRsxTmbItpaFtOKV6pQ4ACCTEgKI51XTJbUCbgC3Feb/pH2a46MI9kV0y2glxLbain1UOyDHqnprbtRMpNaq72Oh+ROfZgslnpvpl1PUMt0zguUZ2K/FsO+f8A2V/5az32jWO9abp2LfDbAxZ/9NiP+Ssfho6YbQjozsRqPRTGHTCv/wDLUPaKj0zNqfRu2LUehGOP/pXP5R7TS6Zm1Po3bFR70MxaBmXh1pTxOUx2wTA5m1IVmHIouOVMV6KYhpsOLZV0Z+2gpcTHMoJgczamKrSYlBY4ZpYcEDaPnuqUqKu1himwFtbUjipAwiMKtsLMxJtJEW4TUCxxGCmHCUYyOrymYn9qKtYCLO8/mbyKHn47R+U+SNbSTf21hJWkLXD+sARp/pbxoHyu96wmcx71K7+HWJgAjtv511rJbqDGNpmRGsjDfksNez1HOLxBlJuiW5mOVV+sddFTBvpoDfd3UmPYCGTjkFF9Opi4jeuv9Gm1t9YkhSJSI3Ekj2CO+uTbXO6XPH6LpWJg6KSNSPUjS1hp876ycQriccFqi3HtiPCKICUr5bYPA9pBp9ZEhLtpYZAbWFEISRBN7TaYGscBVlCekAjWq6x+GeCQ4HBKQpwSFCArOJAIVJEaTAjfvFxW5zr1RhH8XmshAFCoPy+XanLaiCJKhvhQ4CePKq9Ggm1052z3AnyV9tj7M+NYjvMeaqlwwJTP1U2uZK4i0bjwrpNd8KTqouPa9yxOE1YBzqgf8W/RFMsg5hlP9WkdxKDFxG7jTqw1jxspMHf/AJUaRlzDtqPPdeC1aeQkZesOM2vbj7K864Y5rtYnFXlKhuPsGlRuyE5grLGp6pKhcCxBEGTwnga9Vo57bVbadcmHDC7ngGnGfJcG2tdZ7I+kMWwTeyxLso810eILaVZSBYDdyFdY1CuLZ6N6mCma0ZsGkQT1UQOaFp+Fc9mNOdrebVoOFp/qHNAYVOVJUsDPcTqb7uJvXEsc0y4vwlpHErvWodKGBmMOB7FLWbKkK1ClDWdFFX4u0b69JYP3dvD6eS8xpQftLuxI1FSemi8vJPYkIzDukDxri2kRWePzHxhdyymaFM/lHhKM28x0rLhQkgt+sPvRcdsaxu9uKyG5XbP8Q5rbaRNN3ApBicJlQpZA6zupt/VltQ7h1r10bbDK7ydZ8lissuotjZ5rstoBsow7D68jKkfV9YpC3AVBQWrT1ShSUyCZVrFsL3PYZatIAdgc0xZAShCfuIQi1vUSETvtadayvdeMq0CFqOXtqCkq5ydT4a+NCF82id6yeZJoQrJB+8rwpwkpvxI+edEIlL8RsmZU0tbKzqpogA81IIKFdpE86kHbcVGFwW2/RHEJJV1Xh95CQlX7yQLnxrSyo3LJVOYUiwuyXHFFDacygCctgq2tjqeWtWFwGJUACckLi8EpJKFpKSPsqsfAi1MYpZLDDtZBF453H5VJznFlycM0wRevHNMMM4Doodn5Vkc0haWulFIWZFpsTSA6ruzmpziEUw6DxBHHvHDnVUwrIRZaGXt3ju4dg8qvsvWtFP8AmHNU2gxRfwPJa4VeXQE3Uf5jfmbTT0gG/aH4ZOI8UWNzugbjmBPci2XAdTHD85tWTgVeRuRQuNx15eFRI2hIFZkW4Tx5Ejwt31EsCmHJVtolSOjSQCtQTe4A3kgkWA3b9La1psrXX5zj/CotTminjhx3Y8ggMOhTRSCpZSsKRBkjOiYjlCFAECTAq9pDnjcQfH6qiq0tou4OB7vony3RAtG/2VGwAsdUfsY4+EeastcOaxu1zfA3vJUTh21WIGkHssQJ7q6NoltKoNlOk3vxKx0cajDtfUd3SPNFsYMZVXUJCRY6axHDSi2kD7RxY3uUbLJdQO57u8j1UK2TvCiDzn4n2VwDBXbDzrCwe2a5OY5FRa4TebcjJqJYdSkKjQh8Th1SmUlIJAy5REkjRWtdv/TzSLbJGTXFcrTbx9jdB1hdBtHDqU4ojSeHARxroV7RcqFvDksej6QNnaePMpwyf6Ivl0v8jq/hVtn+RnAclz6+FoPEcwkqnwFkJutRzKWCAbm+vq+08q841995cdfvBeobTusA1BMCxkbTvMrPD7g9lel0W6aIHvMryul2xaZ3Dkkj7ZOIcTqAgnKbTLUQDu33+Fc+3w17idoPgF0dHY0WjjzTDYT2ZDuotAB1FiL90X32rmz8QOXTzYQl3pZhsqyRoZMbtBm7JtWi2ybQRw5LFo4xZh281r6P7KbewyOldceTmzhtRJQ2qIhKVCxSJvzMWisr3vBurWA0iV1CkcBVSnK+DZpIlQpfdRCFLDpBuTB51JJEqSToTPhRCSp0K548704QpKTOlCFJaiiEpQGP2a06QVoGYXC09VQPEKF6YJGSCAUFjMK5lyuIRi2vurAS4OwxCj4HnUgRqwKRnXikLnozhniQwS2ve05mB879/Wq0VHN+ZQuA5Lmtp7BU2rK4jKdx3dyhrVocHKsghCfQ1D7ahGhgHx4ipNugEXQZTL3SMVo3jYs6mR99PvGo0qp1nY75DB2Oy7HesK5tcjMTvHp6SmOGSDBQvqkiTrvFpHsIFSsVB7LXTa8QZGfltStVVrrM8txwK2KY32vI4yTVNuPx3wfxHmVbZB8FsjUOSLacggRM+FYjvWkBbpUJsYIsRz9ncKBuKRG1XEn1gCZ/0MkU+IS4FK9rKkoMSnrAqFwLpEGAb2Pga3WEC/3HuxWDSBinJ3+II2jah9pJVlCMpBQoKzEdUpEkwSCJglJB3nSKqpPb0gctFoa7oXAbCnSMMVMOvSlKWgLxOYkxEW3iJ499aKNFzKb2nN4EcJnxwVb3ipVYG43SZ7iPMlYBVzu60DumujacXPG2qxvcFis5gMdspud3kFMMImW1kH7YFjwCj76zWxwcyqdtQjuVtlaW1KbdlMeJHotUZ4kGe21cYtC6t7coU6u2oAMmIM8jwEwahdKchY4h0KU0m93UW/ervf6eB6d52MPkuNp0xZgNrh5pliFJzKlJNzv51m0g4/aHdnIK/R7SLMzgmuGEsvJ5vjxUs++uvYzNJnvIwuJbcK7krwzYkLOhO4QSYsBwtv0HffzTWw87iV6pz8EYSSkgx68QNBIBjy33r02iz8M9vvxXldMD4oO7zSHaLeZ+ZKT0YUSIuM6kme4jy51k0mIc7gFs0SZpjiQttkNgKIAIU7mSomTZJjMfAg+HCuTJJHgusAACAmW3tj/SG0ozBK1RmPrQBGYEeAid+tbLY67aC+NQWGxNmzhu880bszZaWG0tpJISNTqZv3DlWF7i5xK2twEIxKRUU1YoFCFHR0JKonl276ELdAUdJ7TTCS38KlCFcMzqPKiElktKRz5UQhYFO+iESpjlRCELi8Gh2AtMxoZgjsIuKYJGSRAKXP4N5AgQ+3vQ5GYd8Qe8VLA7ksRvSt7Z2HdsmWXPukR5Gx7qnL271GGlJ9oej7qL5cwH2kSfEa+RFTbUBUSwhJmsIEqChYggyLTBm40ImtFOtUpfdnsOI7tXYq3sbUBDxn2FFlZF75dJ+P51z6zXklzta30nsiAt2FTp8/lWct2K+dqKywCNx4GPLWqyBrUgVq2oWAn55GmJGSRxzQe0QVgp3qIE6iZ+7Ot62WDGtwDj3NKzWxgNEjbA7yFitbqwGMhzKIQVmAMpMTuOYjduPjUGXTUDh2DWD6DbsQ4OFMsIJ1E6o292rbuXRbYaIwmJbgZUZCCReQW9+kamtz2XWmNQVdkfNcTrnkUp2S3lcaKk9InMmUZ7K0FzB5dsRvqsaRtBgPhwkYkCQdodnPGUOsVGCW9Ux2RsjKF2m12gvGLY6IpQ0jOkNpAlOQHuEkpkCtJdSqxRdIjrE4QdXFYaor0B01KDehoEGRn2emwpUrBQCRdM2uQY3c65ddtO+ejIjUunZn1ejb0s3tcxn2YRs8cUKyMupJ79PKfGswBWkkFUAl9n9ub62E16LQM/GP5QO8rhadjomDemiLjTefbWK14138StllEUWDcOSY4AT9ITwcUP4m2z+KurY/uW9v6iuHpH748PJKGFkpG9UJAjQaZUgcZM9tcGoPjOG8816Zp6gO4I8sZEETJkKMHeUrFvjvru6KdIcN/ovPaYbiw8Um2m11+XRXP7Ljf+ZXgahpUTHbxwVmhyWtM7Qd2KI2CkZgdOqpR5AumPEj2Vw3GD72LttyTzCvJLim564SJAFh2mNZOnIVotFXpYdGqFjs9LogWzrJRqk+dZlpWbaVSRFuPzoaIRKJ6ERp3U4SVEYa82B9vbQhSWRvI7qcJStwNBuohCyUSDw7opoVS4TvPsoQvmVTe3bM/JppK6u0RyikhZJUDYe2mhQlF9aIQpLfCiEShMdgUOCFgEeY76YJGSRAKWKwLrX9UvOkfYXqOw1KQc0sRkg8XhGXlSvM04eJtPs9lSF5owxCWBSrHbFcbvAUn7yb+O8VMOBUS0hLFsxuI5ioupNKmys5qyOJy2JBG6dPyrM6iQtTKzXIxOIB/MfC/tqhzFcCssUqY5q3/GtdhkOeTqY/lHmqLTF1o/M3nKGbJLwSTJSJQknVauqgJ7s55RULO3Al2ULXLgWlk4uExsGc+C9B9IsLOFxI1JbWe0hJ+FdIiWEblybO8C0tdqvDmuN9DsaS9hViDC0gxB16pnfvNcloLagIXQtYim8bPJeyofBdMpBITlngDBI7zHhW6+ekjBc0fJK5HaqktLWgCEg2JOgImJIjfpXNfcZULRguiwuewOKQKQdQZE7xI7iDbzqIBzUyRkq4QE4hqRoFnWZ6p5Dzr02g/uap3tC89p78A4+SOQuAL/AD4VyqzpqOO8811abYYBuCb4D+txA/tQfFtA91daxGaPAn181wdJD4o4IHZrcJzGJMyRuGkD9Y+Qt2ce19Wu/iV3rPjRZwHJbOCErUqwhJMXsFezUDsNdDRlQU77jqx8CubpSn0hptGZJHfCBaZJacUrVYP7o9YAa9vhXPdaHVq946/ARh9V0WUG0qNxur1SHAO/VzJhSlyB90OKyjxJ7oqIbLu7kmXdX3tW2zcetpalJkyI63tq5zZVIdC7rCO520rNpANZyIMK5ENgUgEKylU4SQzrq/sozdqsvuohCyadcI66Ug7wDNAQYRDIg/PyaaSs6jhbhThJRkPdQhfBoi9jO7fQhWLR1gTyohEqUX11pwkrJSk60IVi0NRQhV6NO+hCottO6fbQmh3sKhQhSZHA/NqYwSOKAOCUg/UrKR91V0/lUpBzUYIyS7GMNLP1qFNq+8NDzqQBGWKWGtAYz0ZzCW1gjmLeImi/tCLuxc9i9kvs6pzJ4jTuOncY7aiWMcrG1HMQy+ksUESDMkEm0wYvz5c6sszG03Ov5EEHPEHMYYjiitVL2i7mDOrzW+ExAQsOLbCXU6OASO8cPO9TNjo1DFlqY/wvwngcj4FTZba9EfGZhtbiMRGIz5hO39oLfAK3CIt9WTExqY1ngYislqfaKT7tVpZ7261OzsovbNMh3vZqQmFwPQqQptKeooLAFpgg8b91YwcZzWp5vtIdrC6p/wBMllQKG0tn7UnOT4pERVr7QZlogqinZGAQTKX4rH9KoqUeseUct1xWZ3XdeOa0NFxsDJCtIymQB2gA/PfRdIxQXA4Ldn+vB4MqV7q9ZoX91cTrcOS8xprGqwBUOLItkJi051DS2grhF0mV3YC6HDmMS+P7tXiFj8NdqwfdHieTV5/SY67TuQ+FSBmn1EqMniZNhz3eJ0Fci2fvDidvku3ZDNnZGxWxjoWASMoSdAT1jaAeQA8ByqFW0BzLrBG3HP3vTpWcteXOdM5YZe90LB7abaEHMSZsSATZRgm3InwNV0W9YSrahEFcjn6kAFOojsJ59vjWtoxJWRxwAW2ESJAUogcY+bVI7lELrvRzGBaMs9ZPsqmo2DKtaZCdoqtSU68alCSlSDx99EJSsljdenCFdB+df9aElfu0oQqR2+NNC0Dff88aEKyjaKELJQ+fnvppKyO0ChCtM0IVcp50IUhMa0QmqLTQkqFHGhCzfZBEESOBppJe5s7LJaUUn7p0qV6c0o2IVb6kmFtxzAkUXJyTvRmsH9hsu9ZPVVuUiB5UpIzRAKU4rY7ibFIdTxEJWPK/YZmghj802uczJKXsEEmWlFJH2VdVXtg+IPKtFO016Tbkh7P4XYhQdTo1HXiC138TcD74qMNtQpkrE7pki/OouoWG0fKTSdsOLO/MduCsFW1Us4qN2jB3dkexNGn23NIPbY+2Y7Kx2nR9ps4vPbLf4hi3vGXbC0ULXRrGGmHbDge5fPYPUCx1vp4isUtK1SQg1rcRcggcRfz3edSiMkSHI7ZLxUp1R3MkeJFer0Z1bBP5ie4LzOlBNtY3hzRajXnl3IT1tX9Jd5tt+SnfjXY0cZa4bx4j6Lh6VHy9qDdX1lJ3BxVhvKlGPh48a5ekZ6cjhyXW0f8Au7T7zQbzoWqJ6qZvz+0fcOQ51lAlaSYEoV55MKWbAAjwBnyrRRBNQRtCpqmGGdiTtPhd0mRbcRqkH2GtRbdMLLM4o1tI4UkI7BKKCFDUfMURIhAMFdnhVBaQqNRNZyIKulEAUIVVLppLJSaIQrOtkRb57fdQhfDhTQruJM7o+ZvSQqFRFhYU0KyL779lCS+kE9lCF8U/IpwhWTPGaISVwPnWiEL4t0IVkjwoQvuhoTVFNUIVC1TSWSm5sUyPGhCAe2beUGDwn5NSvbVGNiwU6UGHE20kcvI0rs5J3ozVMThmXhaCeIBBHjSEtTwKTYv0cVcoIUOBAB3795vypyDmkJbkUixWzCm0FJJBhVie/Q1bQq1aBmi6N2ruyRUFOsIqt7UOjGuI6smxnQTY8510nwqw1bHaD+0U7jv4mZdrfSUCnaKQ+C+8Njs+w+qZNbUSqfsmNDv7/jVFXRNYN6SgRUbtbn2jPulWMt9Im5VBY782XYckXsRSSHyRFkjTiTwtqK71LoxYWQIEGeMdbxlcO03zboJkyI4YEeCspwSa8uYlejT5BjEnm0T/AAuf+VdbRn4v6fNcXS2TTvKWbSxORTtusVlIjmAfE5on4Vj0oIrTtaFv0Wb1nA3nmhzZMbyPLd4n2c6wAQFtOJQ2LuA3oN51EJ7d5Vaa3WaWzU2YDic/DmFktBvQ3bieCHUi/VEDkAPICrnvc8y4qhrQ3AIlscvH/Wq4U0YymTe0U0l1uzEgIQI3VQ7NXDJF5PmajKarHCaYSKopQGs+HzemkqvvQLJVwjU0IROHuNPyoQtHEflSQoSsC3nTQoCxAAAFNJQ4ibHytQhQBAjXtohC+Sq9xbcfnfTQrgzQkviOdNCiTSTUhdCFYikhVN6ELNQNNCxUk0IVCk6Hf30IQGI2ckmUmPZPHl3cqYdCiW7EO464ixEjcfz+NSgFEkLOUrEKI5hXzcVEtITmVhidiNkEZR4zHZrHdSJJzTGGSSYjYEg5DO8AwPAmIpMvUnX6bi07lMuDxdqAEIdltbCXGlNkdJkuZFk9a1r691bK2lq1SncqAE4ieO32Fmp6OotqirTMRq94qxWeKvI1zDiukuoeP9KRH/BX/jbrr6MzdwHmuJpYdQcfJKMfhz07ijEAg+KEjuPbxFZtLD4zf5fMrVoh37NG8rBDs5lc/MaR2fCueNq6J2IHMXFLWBacqTxA4TuME9tdFzbkU9mfE5+nYufevEu28tXr2rdtPyKihFMt3HyPDjTQjmgJE3FvI0kLq20yB7prOVcFtpSCagq+Y+bU4SVc5jT8qkksyjeJnjPzyohErdhW6L8bUQktnETvI+FEJysuiOs+NCSv0MGbU0K4bGtCSktp4E9tNCqrgRQhfN0IVoFCF8lsc6EKQgUIURGlEIX0A0kSqEUIWaopoWRTQhViKEKixwpQhB4jBhU7jxA91SBISIQDzLiAYAKdeMfCngVHEKEPJVaIPPTypFhCYcrPJsArIUmxB05R38KgppavYaSTC1JHAmY78h9tQujYpio7ai3XP6S0f7JwfzNfCujoz5yN3mufpb7rtQ+JQVPOJFvVJ/gAHdYmqtLj4jOHmVZoc/Adx8gluNVCSBqVZBHE+sfAR4VnsjBevHJuPbq8VrtD+rdGZw7P8KEYcBAInLdImOW/Wdd27nVuapRoYAPGI1oCFq0B49opoRLLd5gQKSF0GzFyj9m3wqp4xVjTgtS521FNfE6XPKLU0K8DjTSUlB5RQhWHZTSVxpSQtG004QrKQKIQsS3RCJWyaElVxPz86UIUNpvTRK+UoDWhClKxRCJVguhCmhCzIihChB5z3R2bzSQvooQqlNCFRTfGhCqWuVCFgsAW7+6miEOcRIkC3E+GgohKUGcDnNyQo6AAAX+eNO9CRAKExKVtiFKsdBrzsfs1IQ5LELBraDaQBliOU0XCi8v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http://www.hillside-meadows.com/Site/graphics/horses%20boarded%20in%20new%20bar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57600"/>
            <a:ext cx="3291571" cy="21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stockadebuildingsinc.com/Barn-with-attached-Hom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648200"/>
            <a:ext cx="2717800" cy="17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4" descr="data:image/jpeg;base64,/9j/4AAQSkZJRgABAQAAAQABAAD/2wCEAAkGBxQREBQUEhQUFBUVFhUVFRUUFRQVFBQVFBUWFhcUFBQYHCggGBolHBQUITIhJSksLi4uFx8zODMsNygtLisBCgoKDg0OGxAQGiwkHyQsLCwsLCwsLCwsLCwsLCwsLCwsLCwsLCwsLCwsLCwsLCwsLCwsLCwsLCwsLCwsLCwsLP/AABEIALEBHAMBIgACEQEDEQH/xAAcAAABBQEBAQAAAAAAAAAAAAADAQIEBQYABwj/xAA/EAABAwEGAwUGBQMDAwUAAAABAAIDEQQFEiExQRNRYQYicYGRBzKhscHwFCNCUtFiguEVcvEzotIkQ2OSw//EABkBAAMBAQEAAAAAAAAAAAAAAAABAgMEBf/EACURAAICAwACAgEFAQAAAAAAAAABAhEDEiETMUFRIgQyM2GBI//aAAwDAQACEQMRAD8Aw4anBic0J4Ck1oaGJ7WJzQnBKx0NLVJs0OIZaoICPZ34TUJNjSGOjokLUeQ1K6HWhSsKIxjqnCNX1jupzxUDLmpjbtGTA0l1dwoeVFLGzLGNc6z5K5tdlLH4S2lERkbA04ga0ryT3DQy8kJUdzFeysrWgooE9nVqRDiVjmITgpr40BzFViojEJpCkOYhlqdioCUwoxamFqLCgZCYQilqbRAqBkJKImFJhTsVA6LqImFJhTEMouoiYV2FAgdEhCIQmkJgDITSE8pECGEJpCIkogKB0XUT6LqIJNWGJ4aiiNOwLCzs1BAJ1EQMShqmytQYCeAnhieGI2HqMAT2NTg1I2ZuMsqMQAcR0JIr8PklYUW92Xm+DSlDsc1Nsl6EuxPJqTUYa5Khc+gqdBz0ACLZrRShGY2313CzcUy02i/tUcbzUvNd6jU+KqJ489ajrupDLZzoa8x8kK1WkOA6acgpjaG6ZXTHNAc2qLIU0LZMyaIsjFHfCrIsCDIwc07FRXGFBkiVkWhR5I1Vk0VrmJhap7okF0adioiFqaWKSWJMCdk0RsC7ApGBcI07FRHwJeGpQjXYEWKiNw03hKXw0hRYqITmITgpjmoLmJ2FEYhJRHwJpanYgVElEQhNoixDKLgE5cnYjc8Ndw1N4SXgrjcj0FEhcNLw1N4K7hKXItRIgjThGpQiTuEp3HqRAxZ6/n/h7VDP7wIcx0YPedkdOfvDwIC1vCVXYo7LarwiitOLhMx4i04TrQ4nDMNq3OlCqhK2TOPDIWy+ncKSN+NrnNyDqmlSKtO4JFdchVaHs01zbJHxKjIkYtcJNW67UNR0otAbHdz7ZLHZog5obSNkjQWvo4E0LhpTQnPNZvtHcbbNhMRc5mJwzcSGgurGAToKVGe4HNV5FJ6mfjcVt7LpIQqC77W+ueg2y+i0bW1FUSWpUWpAHBNopBjQyxJSHqRLRIGtLjWg5a8kySQD/GaZfzsFnkIFTSgGeriGjTqVnLLY7U9p/LlxAZYmPBy5VAy6K19sym64l0unXg2oAqSdEaN4dp5qjuBrpHFpoAK4qCsmpqATWmavrKYyCIqUGpBqHH9wodMx/wA1TbV0KKbVsc2KqZNZ1LjyRHZosdFOYU0xqyfCmmBOydSuMaTArI2dDdZk9hakLClDVK4CQ2dPYVENwQ3BTjZjyQzZ07JaILmJhjViYE0wp2KitLENzFYuhQzAixUV5YmFisDZ002dFiogFiTCpjoUwxp2FHpIhSiJThCnCFee5HpJEHgpeCp4hSiFQ5FpEDgruCrDgpeCoci0iu4KyVlsZkt1oLagF3DLhsKd/PnRtP7lvXR0FT99PFRbtur8MHiQ/mOe+WQAGjTI7E2M71oR8PBaY7abM8lJopWXAx1oEz8QwkUbiLQMJ7gy10qR08kW8YseNrhVrhQt2Ov1KBf3aJkUved3Q2oAzOPPIN5UIzQ7pt/4hmIgtxUdhrWlRTX+0pTt0/oMdK19mUvCxvs0ze84wyZxPOdKasd1By8KFbG7oSIm1r56qW+6xPCYCN8THAVLH/pc3rrluCRun2G75om4ZXNeBTC9gwgjkW7H7qVtLJtGzKGPSYAxIbo1ZGJDdCslI1cStZKGONQMhUE8+nopMV58MtL696oGeQGWXWqc67cbgSMtB9/eifb7sjc0YsLxWlHCoJOWEDdTKUW6Y0mlaKu+LqinjfaI3YXvLauaaCtSKg9aEeSjMung2dsozNKPA6E5j4fNai/ZW/hnNFMixgAAAqDXIbKus78UDwcwNfkVEMzi0vguWFSi38lfFFiAIzB0UlljKgXTaGxPMUhoK90nTPZamOz1K7Jujkh0qW2OuyILvqtGyy0GiY2HXJZeRmmiM/NZQ0KO+GoV7a4BTTNAsVkqDUb+qanwTiURsqWOzLRS2MUOSDDYDrQqvIToV0cGWahz2Ik5BaqKxZaJH2QDZJZAcDJOsdNlHdZ1qpbLU6IP+m12VrIQ4GZNkKE6zUWuN19EB928wqWREuBl2wdFzocs1pH3fTZRpLHTZVuToZ78NVMN3nkr+OyKR+HRuGhrOAlEKsnwpRCuJnaiuEKUQKxEXRPEChlJlZwUvBVoLOl/DqWmVsjI9ropWWcTQkB9nkZPQ1wuEdSWmmozrT+lVvZu97RarYZDJijEJbJVpBdLWjXDKmQGRG2RzXoH4dRrLdMUOIxRxx4jieWMazEebqDPdbQyuEWjGeNSlZ4n7RrK2O24Win5bCdyTnmTudPRTeyEgJLdgGj0GfxPxVX2zvUWu2SSNpgFGM6sbUBx8cz5hS+wg/NNeYWso/8ANJijL87PXLgY0DMAmu45InCa57ajJxIIO4bkfjVDaSXNLRhAbiceeuFvzKZFIAau0DCG9CTr8VjdI0LCW6GD3W16EnI/ULK3058DgH4Gh5IZk0VpStOeo9VqrHb6nyAVB29uyW0wMMTGvkicXhjjTG0jNoP7sm/FEZKT9hK4r0MudolY7EQP05EEjxGxpms/2kviKCRoZic4VGLvEDatNAVYdkbse1ssj4pYjIRxC5pY8nTA0uFTQF2Y0rryj9urtigskjYm4cT2VOZc4e8Kk57BOWOG1EwyTatlRBePGa0VJAfqdzQ1P31VjC0tBGxGaz9zjCxnPED8P8rSPeAGk/8AP3Vck1UqR2RdrpU31cnGYxzc3NObdyOnVbjs1KJ7O0tBxMOBxOpLQNeuefgq+Kzh0GeozHzR7gtz242NIFTiPdbUmgbUmmeQHou5T2hT+Dgnj1naNPBER7wFNdgldAD7ooqnFOTm93lg/wDFEjdO0/8AUJHIhv8ACTUfsa2+g81iqkisFeilMlOWL1A+isI4K0zU6g5UQY7I3cJkkA2Ctn2Y6KLJZiNk9RbFcIEx0AVkyGpRJLO0bpqInIqfwg5J8djBUs9FypRJcgJsY2Uea7+in8MeCQsKeotikdd6Y+7xyV+LNzQZ66AURQ7M9Jd+qG27lbyREoJiHVLoWaLhJWwqU5vROYxLUexFEKfwVLESeI0tQ3IjYE7gKaI08RI0F5Cv4Cx/tUvI2awEMydO7gg/taWuc8+bWlv9y9BESwPtssBddrZB/wCzPG4/7Xh0XzkaqjDovJfDwORaHsZaRHOMWhOm5PiqJ7NPFW3Z5v5wxVpvTXLNay/aOPs9fZbmcMd8YiNBzpT0ohzH8vqTpzWau2XiPpnQGhJ+nwV3e0hbKI2A0aASdqkVoPL5rz5Ns66osbtbhzPorF84CpbITujh5OQ03JQuIPZZ2eTiNkbyFfT/AJXn3bi2F4LRoCM/AYQfqr2+bw4LcLa1fkTX9O4HjkPNZy3yh7KUqKZ+aalQKNlDYHd9jdwCT56fJagWNzi07DXxos/2ds5NocaE1NPLRb8s7o9USqy7dASCGhozr4o1hiAkqNdFDmtADqVqdfM6LorQ4OyHqlvQnCzQ4s8kWN5OqgRS1UmJyvayNSW1+E0O+Q8VMuu1McXMJoRmB61A9K+qrZ460OveFPvyWfv2dzGOcx2F7cLgeVJG/QkK4y/KjOcbjZ6CHZ6khK5td1UXJerZ42kmj6DE3k6nxG46K3xU5Loo50wcjAFQ2q9A11HFX83uryrttI5r8qooGzaw3uwmlQraBzXaLxewWl4Nalei9l7wLwAUMRqDEE1zKIzU7CromyISQml/MKU5ijSRo1DYjveFHdGDmjyspqojn9FDiUpGpZIitao7AjNCAYdsaIIQmRHqjhaRimYybEEQTsC5LVaqCM7Z2FeRe3ntMI2R2Fmr8M03RjXfls8S4F3TAOa9TvW8Y7NC+aZ2GOMFzjqctmjUk6ADVfJ/aO+HW+1zWl+XFeXAH9LB3WM8mho8kOKSLh7IhnzHTNX/AGUszp52NGQObjTRo1JVt2M9l9qtz2vla6zWfIl720ke05gRMOtf3HLOueitLuu6OCWfgH8pzy2JxOImFriGEn+rXrULnzJRjZ14ntKi3ggbE450aNTyApUqDBe7JpX96j8RJbUFp5Fjs8umykdvbtls12snDwBJJGwtocRDmudWv6fcH+F5rdjZJpo44gTJI9rWAGlXONAa7c67UJXPHA66ayyq+HqkFo508K/4Tr0v6OzQmR5B2awHvPfTJo+vIVKsrq7BTAAWq0hwbTKJlHGnOR3p7teqhe0a6rGTZYK4ZI3PdgZmTHI0Ysbq1BJYzPM0B0yKax12XonyXyJjDb32otkecOLhgbNqGDiBoOweSFMniZXuOLiW5jfyHqu7S3OGsxUoMIDQO7hw6Uposf2fmmD3Slkr4m1BkDHFjc86vAoPVQoeROS+DXbSkzd9mpY2ElxH8Kde1vGEYHA7UafnyWFjvQat0NVZXXR5J0rmsZxcfZtGmy9u5pccZ8/JSIXF7v6a5KBZsRbhGVdfDkrSzCmXLTZZ0W3RbRyABEfIq6O0AZk81CvC/wBjHBoNTuNaDryV9oy+TTS2wNY0uyNPn/ivwWC7YW8uikoaY8LG+Tmk+tCPNGtN7cRxJ3GQ8OQ8lhO0d4OlIk0Y4NEfMAEOfXrUt+C3/TxeSa+kY55LHB/bPUPZ9fAlDWn3izvDXNpw106Co31W+M+EV0A1FcsuWa+f+yFvkZO8xBpdhyxEBoxUq4k5UoN/27rUQXk6eRkETnPdIaPlPdDgdWsZ+wAHXWu2YXdJdOCLZ6yy0h47uY5rC9q7Jietbd8cbAGtocOROpLjtXpUmnUc1mO2c+DNZSXOGsX3pT/gmtarXs20tespBemN1Fs7iIyURTao0lXs20OYRmhVRvAMCkWG8A9dEfXTnkvomlqG9ikgJjwmSistLFXvZmrmYKvkpVSUaINTg1DCeCpobYVgRmoDXp4kVx4ZsNVLVCD0uJbJkHhXb/tFaLVe01na8mGE8FkLXYS9xa3G4ZEOkxV1/SCBqa77sl7MLJYy2WRgmnyd384ona0ij0yOjjU7imgyXZy6WWntXbZHDE2zudKBtxRw2NJ6glzh1aF6p2ivhtjsstofmI21DdMTiQ1jK7YnOaPNMLKzt3fXChMMZHGmaRrThxHJ8jj+ndoOtTUVwlZPsTcInkxHOOM986BzhSkbevPkMtTVZ66ZJbytTWPeTLaKvle0ZRsYAchU0jAOFoO5Fa1qfaLvsbIImxRNwsYKAb9STuSaknclZTxqbV/BrDI4RaXtmV9sFg4t0TU1idHKB0a7C70a9x8l5/7HLid/qAmlYWtZA+SMuFKuc4Rhwr/SZfgvS/aTbBHd0tc+I+GLpR8zA6tNsOJY99/Ns9nvGQkNMdlMUQFSKuo1mX+6ZlfDolL9yQ4/xtlTf/tVklnkjspbHEC5rH5cSUNJBfiOTWnUACtM650D7Hcdoslmkt08eKTJ7jK6j6OcAABQkGrhrRC9jHs/xhlvtbQWjOzROGpGQneDsP0jf3uVfRPaW8Nuq1E/tYPN0rGj4kKcsE1QsU2mefdlnm87UwzNaWNJcWatoxtRiByIrQUpTNeoyWVpYWFoLCC0toMJaRQtpypssD7FLD3J5jzEbR0PecfOjfRaDt32kZZmiBp/NkGdNWMOX/2cageBPJYRhqmzplLaSR5raLghaDhywOcAdS4A0Ge+QBqo9ls7msdI0H8tr3dKtbWnwU+6LLLbJ3NiFGNpjkObWDqd3HYD5Cqvb5gbBZ5ANGsdrqTQ69SVlGDk7fo3nkUFS9mHs1/F5bVpzIHdOpJoN+ZW0s9zSnNzmAU5uJ+X1XntzwVtNnj/APnj/wC2r6erQvWLXaBFG57tGgk/x4q3jildGfkk3Rie2kjrOY4opDicC6RwHuitGhutCaOzqoNwMfO4MawEn7L3HluUrA6eUud3pJHaDroB0AHoFv7nsrLNFTIvI77gKVPIdAs+S/GjVNwWz9ldL2aYY8ArjDg7HvibpQcum4qDqvM76upzHyWd5Ebosb4mvNGyNe5vcY49G5V1od167Fau+p87Y5KFzQXDR1BiHgdQtceTxnNkhv08OsDmxsLSQXYqGlRmB7p3yJOo/wAWV03g6OQ8Ogd+qRzqNY065uOtMvovU7z7IWa2HG8FstKcRpwuPLFhpi86+arrD7OoY3AyEyEblxp5NaBTzqt/LFqzB45J8LDs7eTcPdxPNNcLqU1yJG5JNa1NT1WY7dXpWorn00C2F5FsEREYwj59SvKL6lMkhqslOzZQobcTqyL0m7sgF5zc0VHBbSK0kNom5KI9XI1UTw8UUizWbAclS3LUmpWibKlvasHGuE6GYqa11QocDgUV0gCFOmS4pjLQ1VsmqtHyBwVNO7vLddRi+GmBS1Q8SQuT1FsPLkochYkoKNQ2DNenmYAEk0AFSeQGpUcFONDkcwciDoQdigGrPJfY1eomva8Xiv8A6gSTtr+38RXPl/1mrZe1O1NNjFnObp3s7ozdgheyRxA37wjb/eFi/ZHC2C8Lx/LcyINe5jy0lrImSFzW4+rS3Kte70NLq4re28reJX1aY6PELtWRMzjB2DjI9rz4NGgCuxamm7F9l47AxzqVmlA4h2YBmIo+TAd9SczsBpeIob3pnEzHU0/ylYmZv2iXixwis1A5zniR1cwxjK5/7jU08PBePdt7XK6VtgwASukjMoGZxkYYIAdw1rw469+Qj9IXu09yxC0ccNLn0xEFxOJzfcArpp6gL5vgintd4ANxCaWc96hDo3vkJLqatLSS7Yimya92NvlI+pbug4MMcda4GtbkAB3RTIbBef8Atwtz22SGNpoyWU8TmeG3E1vhXPxaF6CPGvXn1XnvtfsvHbY4m5vdK/CK6jCGn/ufGPNRQ48ZVdmO00d23e6V3fktMjhZ4a0qIfyy9/7WB1ep26VfZq45LztLpJHklxxzzbtB/RGNASAGjYNB2ABg+1zspJZRY3Rd6CKFtnxZDDNxJJHPeNBjLya9COVd72CtdlsF1wGSZodLR8jnElzpXiuADMmgFAB+0ndDgtaGpvZs1LLvis0AihYGMboBudyTq4nmc1592ntbHB8da0zfy6N8aj4KR2l7YSWl5s9ka5orhc+lJHHdrR+gddfBdcd0NgIx95/qG+HXqpkkOLfspOzXZF3GFqmJY1juIxhyJIaQHvJ90UNafIawe3F/CSjIj+W01c7MB5GlP6Rn467Arc9qLRhs5aNHDvmle7u0Dr8qrE3H2NtFteJ5fyrPixAHN8oB0a3ZpzGI+QINUnHZlRko9Lbsvd3CibI8fmPFTXVjTmG9DSlfTZWUtXaKbLB3qK3u+7gRUhSsXSnlsy7IiCpQkK0Et3CuiJHdQpopl+nsazUUcFtITrRetFcOugKhvmw0OSh4GkNZUyFeVv4jCsPabPVxW5N3/lqjfYKuQoUWpJkG6bFmrkRZhOggwBSbNZy9yUoORSmkXF3ANajOtgqgvs5axVWMh2aHBrhKkn01NktifNaaqiheTSitbNHkpcH6FsibBNkos0uacRRRXjNdeNcOeXs1NVyZjCQzBbWZBKrlFbaQBzzT4Zw5JSTEFL0okQZHoZegpIznZvszw5ZTMDI1wLKYyGmubnUGtct+eS0dkuyGF7nRNoX0Bc4lzqDRtTnQEnLqh2eQ1J5qSHqYopuwhTWHdIXpocFRIYOQRYYhKZhFGJSMJlwN4hHIvpWnSqXEuMuSAJAKydvj498wjVlnjqej3Vef/wAFfxWmrQdK80gsscTnSAd93vO3Ola+gStMER+191/i7BaIAA5z43YATQcQDFHnt3w3NeA2S5LY0OjcwtLHFoa58bS3Pvauzb4VX0BJbsjTbVZV1kYZNnZ1qWipz3O6mUmlwuMV8lX2UuuSzRtxtaHFgAoQXCpJINMuWa2NhhxHvD+AhwRgjruSrCykg6IjH7BsK67Y3e+0OHIgEeY3UmRuVE9i6Q0CsgqPwNXVVlGygSQtGZ5pznpIBMKeHITnIfFHNMA0r8lT2qyYyrEuTXvySfRp0Utos+Fqr7NZKuV/aAHBRYoqKaTHsV9tsVAuuyKhU6V9TQosTAAnSCzrV7qzk7O8tFKKhRhYs6pMadALBCrVmSFFGAnOKWobDpXqE52aLIaoDmlUlQmyR/q2tBQHME6U8dl0lsABOIZgUA3A2CcLKNKNG+QIzHQeqdHBQUpX70oKVXK3/Yaf2VQvKugc6lQQAfvzUz/US3MBxO+EZeFeeqm/htsGeWtKHx6/wmmzDKradSANuSIpoPGRWXviPdJP0O4R3240pRP/AAY2ArTw+ICCbsDh3qjnmR5AhabMNGBjtpDe64AAnYbbUKK68yW5ZkHXKla/ZQ23Fyf3RtWvjmN1JiukNGVd+Z+intUmLxuhLVeLjH3cjVtPUVpXXdAgtWF5cXEkgZZ1oCaCnqFL/wBMb1zIrTXbP4JHXWDWleuVPvbZJ7N2weN2DbfrS2tQCDQt31pWnLfzSi8sVSNDXX78VzbpjDqkd45YiQT4c/JGbYmkkADnt5fVU5P7GoP5YCO1Ajc7aadfgivteJtG1oMq80RlmA0/lFY2m3jof+U4uh6FTK1xaaDNVoDo3jED95halpb05FO4THageitSDpDs8zcIOmWnJG/FftzpQ+Skts7enP7CdwmhOxUAitbicgQOv8JZbWdKjxRaNIyz8UKWxNcM2jz/AMqbFoyMbV3QQ4gZ0zplXomfjCQKep33/hPZdbda5aa1+aKyxt29NvFRQeMDPaC4Ch/V6+P8IUcwbWlfvqprbKORP9p9dErrEOR2Ohqn82GjsrxeXqNRyTTbK7qyju9vT0SmwNroq/0aiVQnJ2NN0N85B0KunQtA0AQHwA8ihOh6lPjJKI2cg0KsPwQpoPon/hRSv1RsOiMJhRK2ateikCxjn98hqlbZOh9CjYNSFNMAozLWeSspLvrqN+RSR3WK19MtEKQalbLaQKIb7xHNWz7vHLwqoM13troPVVsKixg0HifqpQ97+76LlywNWPs/unw+qiR+8PJcuTEGi38/mUVmh/u+a5cmA/7+K7n4LlyBBDv5fJRpPe/uXLkAhztPvkmR6nxHySLkADn08gn2jULlykGRf0Hxb8gp9m0++S5ciIkSGfx8ihnf72SLloAr9R4hc7f75pFyYDT9EWzpFykY5+o8k5iVcmIa/wDhDOh8Vy5IBDp5n5ILtfIrlyYC8vFd/K5ckMkWbRJufvdcuQA8ffxQ3a+q5chiQN2g8FFm1HguXJg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6" descr="data:image/jpeg;base64,/9j/4AAQSkZJRgABAQAAAQABAAD/2wCEAAkGBxQREBQUEhQUFBUVFhUVFRUUFRQVFBQVFBUWFhcUFBQYHCggGBolHBQUITIhJSksLi4uFx8zODMsNygtLisBCgoKDg0OGxAQGiwkHyQsLCwsLCwsLCwsLCwsLCwsLCwsLCwsLCwsLCwsLCwsLCwsLCwsLCwsLCwsLCwsLCwsLP/AABEIALEBHAMBIgACEQEDEQH/xAAcAAABBQEBAQAAAAAAAAAAAAADAQIEBQYABwj/xAA/EAABAwEGAwUGBQMDAwUAAAABAAIDEQQFEiExQRNRYQYicYGRBzKhscHwFCNCUtFiguEVcvEzotIkQ2OSw//EABkBAAMBAQEAAAAAAAAAAAAAAAABAgMEBf/EACURAAICAwACAgEFAQAAAAAAAAABAhEDEiETMUFRIgQyM2GBI//aAAwDAQACEQMRAD8Aw4anBic0J4Ck1oaGJ7WJzQnBKx0NLVJs0OIZaoICPZ34TUJNjSGOjokLUeQ1K6HWhSsKIxjqnCNX1jupzxUDLmpjbtGTA0l1dwoeVFLGzLGNc6z5K5tdlLH4S2lERkbA04ga0ryT3DQy8kJUdzFeysrWgooE9nVqRDiVjmITgpr40BzFViojEJpCkOYhlqdioCUwoxamFqLCgZCYQilqbRAqBkJKImFJhTsVA6LqImFJhTEMouoiYV2FAgdEhCIQmkJgDITSE8pECGEJpCIkogKB0XUT6LqIJNWGJ4aiiNOwLCzs1BAJ1EQMShqmytQYCeAnhieGI2HqMAT2NTg1I2ZuMsqMQAcR0JIr8PklYUW92Xm+DSlDsc1Nsl6EuxPJqTUYa5Khc+gqdBz0ACLZrRShGY2313CzcUy02i/tUcbzUvNd6jU+KqJ489ajrupDLZzoa8x8kK1WkOA6acgpjaG6ZXTHNAc2qLIU0LZMyaIsjFHfCrIsCDIwc07FRXGFBkiVkWhR5I1Vk0VrmJhap7okF0adioiFqaWKSWJMCdk0RsC7ApGBcI07FRHwJeGpQjXYEWKiNw03hKXw0hRYqITmITgpjmoLmJ2FEYhJRHwJpanYgVElEQhNoixDKLgE5cnYjc8Ndw1N4SXgrjcj0FEhcNLw1N4K7hKXItRIgjThGpQiTuEp3HqRAxZ6/n/h7VDP7wIcx0YPedkdOfvDwIC1vCVXYo7LarwiitOLhMx4i04TrQ4nDMNq3OlCqhK2TOPDIWy+ncKSN+NrnNyDqmlSKtO4JFdchVaHs01zbJHxKjIkYtcJNW67UNR0otAbHdz7ZLHZog5obSNkjQWvo4E0LhpTQnPNZvtHcbbNhMRc5mJwzcSGgurGAToKVGe4HNV5FJ6mfjcVt7LpIQqC77W+ueg2y+i0bW1FUSWpUWpAHBNopBjQyxJSHqRLRIGtLjWg5a8kySQD/GaZfzsFnkIFTSgGeriGjTqVnLLY7U9p/LlxAZYmPBy5VAy6K19sym64l0unXg2oAqSdEaN4dp5qjuBrpHFpoAK4qCsmpqATWmavrKYyCIqUGpBqHH9wodMx/wA1TbV0KKbVsc2KqZNZ1LjyRHZosdFOYU0xqyfCmmBOydSuMaTArI2dDdZk9hakLClDVK4CQ2dPYVENwQ3BTjZjyQzZ07JaILmJhjViYE0wp2KitLENzFYuhQzAixUV5YmFisDZ002dFiogFiTCpjoUwxp2FHpIhSiJThCnCFee5HpJEHgpeCp4hSiFQ5FpEDgruCrDgpeCoci0iu4KyVlsZkt1oLagF3DLhsKd/PnRtP7lvXR0FT99PFRbtur8MHiQ/mOe+WQAGjTI7E2M71oR8PBaY7abM8lJopWXAx1oEz8QwkUbiLQMJ7gy10qR08kW8YseNrhVrhQt2Ov1KBf3aJkUved3Q2oAzOPPIN5UIzQ7pt/4hmIgtxUdhrWlRTX+0pTt0/oMdK19mUvCxvs0ze84wyZxPOdKasd1By8KFbG7oSIm1r56qW+6xPCYCN8THAVLH/pc3rrluCRun2G75om4ZXNeBTC9gwgjkW7H7qVtLJtGzKGPSYAxIbo1ZGJDdCslI1cStZKGONQMhUE8+nopMV58MtL696oGeQGWXWqc67cbgSMtB9/eifb7sjc0YsLxWlHCoJOWEDdTKUW6Y0mlaKu+LqinjfaI3YXvLauaaCtSKg9aEeSjMung2dsozNKPA6E5j4fNai/ZW/hnNFMixgAAAqDXIbKus78UDwcwNfkVEMzi0vguWFSi38lfFFiAIzB0UlljKgXTaGxPMUhoK90nTPZamOz1K7Jujkh0qW2OuyILvqtGyy0GiY2HXJZeRmmiM/NZQ0KO+GoV7a4BTTNAsVkqDUb+qanwTiURsqWOzLRS2MUOSDDYDrQqvIToV0cGWahz2Ik5BaqKxZaJH2QDZJZAcDJOsdNlHdZ1qpbLU6IP+m12VrIQ4GZNkKE6zUWuN19EB928wqWREuBl2wdFzocs1pH3fTZRpLHTZVuToZ78NVMN3nkr+OyKR+HRuGhrOAlEKsnwpRCuJnaiuEKUQKxEXRPEChlJlZwUvBVoLOl/DqWmVsjI9ropWWcTQkB9nkZPQ1wuEdSWmmozrT+lVvZu97RarYZDJijEJbJVpBdLWjXDKmQGRG2RzXoH4dRrLdMUOIxRxx4jieWMazEebqDPdbQyuEWjGeNSlZ4n7RrK2O24Win5bCdyTnmTudPRTeyEgJLdgGj0GfxPxVX2zvUWu2SSNpgFGM6sbUBx8cz5hS+wg/NNeYWso/8ANJijL87PXLgY0DMAmu45InCa57ajJxIIO4bkfjVDaSXNLRhAbiceeuFvzKZFIAau0DCG9CTr8VjdI0LCW6GD3W16EnI/ULK3058DgH4Gh5IZk0VpStOeo9VqrHb6nyAVB29uyW0wMMTGvkicXhjjTG0jNoP7sm/FEZKT9hK4r0MudolY7EQP05EEjxGxpms/2kviKCRoZic4VGLvEDatNAVYdkbse1ssj4pYjIRxC5pY8nTA0uFTQF2Y0rryj9urtigskjYm4cT2VOZc4e8Kk57BOWOG1EwyTatlRBePGa0VJAfqdzQ1P31VjC0tBGxGaz9zjCxnPED8P8rSPeAGk/8AP3Vck1UqR2RdrpU31cnGYxzc3NObdyOnVbjs1KJ7O0tBxMOBxOpLQNeuefgq+Kzh0GeozHzR7gtz242NIFTiPdbUmgbUmmeQHou5T2hT+Dgnj1naNPBER7wFNdgldAD7ooqnFOTm93lg/wDFEjdO0/8AUJHIhv8ACTUfsa2+g81iqkisFeilMlOWL1A+isI4K0zU6g5UQY7I3cJkkA2Ctn2Y6KLJZiNk9RbFcIEx0AVkyGpRJLO0bpqInIqfwg5J8djBUs9FypRJcgJsY2Uea7+in8MeCQsKeotikdd6Y+7xyV+LNzQZ66AURQ7M9Jd+qG27lbyREoJiHVLoWaLhJWwqU5vROYxLUexFEKfwVLESeI0tQ3IjYE7gKaI08RI0F5Cv4Cx/tUvI2awEMydO7gg/taWuc8+bWlv9y9BESwPtssBddrZB/wCzPG4/7Xh0XzkaqjDovJfDwORaHsZaRHOMWhOm5PiqJ7NPFW3Z5v5wxVpvTXLNay/aOPs9fZbmcMd8YiNBzpT0ohzH8vqTpzWau2XiPpnQGhJ+nwV3e0hbKI2A0aASdqkVoPL5rz5Ns66osbtbhzPorF84CpbITujh5OQ03JQuIPZZ2eTiNkbyFfT/AJXn3bi2F4LRoCM/AYQfqr2+bw4LcLa1fkTX9O4HjkPNZy3yh7KUqKZ+aalQKNlDYHd9jdwCT56fJagWNzi07DXxos/2ds5NocaE1NPLRb8s7o9USqy7dASCGhozr4o1hiAkqNdFDmtADqVqdfM6LorQ4OyHqlvQnCzQ4s8kWN5OqgRS1UmJyvayNSW1+E0O+Q8VMuu1McXMJoRmB61A9K+qrZ460OveFPvyWfv2dzGOcx2F7cLgeVJG/QkK4y/KjOcbjZ6CHZ6khK5td1UXJerZ42kmj6DE3k6nxG46K3xU5Loo50wcjAFQ2q9A11HFX83uryrttI5r8qooGzaw3uwmlQraBzXaLxewWl4Nalei9l7wLwAUMRqDEE1zKIzU7CromyISQml/MKU5ijSRo1DYjveFHdGDmjyspqojn9FDiUpGpZIitao7AjNCAYdsaIIQmRHqjhaRimYybEEQTsC5LVaqCM7Z2FeRe3ntMI2R2Fmr8M03RjXfls8S4F3TAOa9TvW8Y7NC+aZ2GOMFzjqctmjUk6ADVfJ/aO+HW+1zWl+XFeXAH9LB3WM8mho8kOKSLh7IhnzHTNX/AGUszp52NGQObjTRo1JVt2M9l9qtz2vla6zWfIl720ke05gRMOtf3HLOueitLuu6OCWfgH8pzy2JxOImFriGEn+rXrULnzJRjZ14ntKi3ggbE450aNTyApUqDBe7JpX96j8RJbUFp5Fjs8umykdvbtls12snDwBJJGwtocRDmudWv6fcH+F5rdjZJpo44gTJI9rWAGlXONAa7c67UJXPHA66ayyq+HqkFo508K/4Tr0v6OzQmR5B2awHvPfTJo+vIVKsrq7BTAAWq0hwbTKJlHGnOR3p7teqhe0a6rGTZYK4ZI3PdgZmTHI0Ysbq1BJYzPM0B0yKax12XonyXyJjDb32otkecOLhgbNqGDiBoOweSFMniZXuOLiW5jfyHqu7S3OGsxUoMIDQO7hw6Uposf2fmmD3Slkr4m1BkDHFjc86vAoPVQoeROS+DXbSkzd9mpY2ElxH8Kde1vGEYHA7UafnyWFjvQat0NVZXXR5J0rmsZxcfZtGmy9u5pccZ8/JSIXF7v6a5KBZsRbhGVdfDkrSzCmXLTZZ0W3RbRyABEfIq6O0AZk81CvC/wBjHBoNTuNaDryV9oy+TTS2wNY0uyNPn/ivwWC7YW8uikoaY8LG+Tmk+tCPNGtN7cRxJ3GQ8OQ8lhO0d4OlIk0Y4NEfMAEOfXrUt+C3/TxeSa+kY55LHB/bPUPZ9fAlDWn3izvDXNpw106Co31W+M+EV0A1FcsuWa+f+yFvkZO8xBpdhyxEBoxUq4k5UoN/27rUQXk6eRkETnPdIaPlPdDgdWsZ+wAHXWu2YXdJdOCLZ6yy0h47uY5rC9q7Jietbd8cbAGtocOROpLjtXpUmnUc1mO2c+DNZSXOGsX3pT/gmtarXs20tespBemN1Fs7iIyURTao0lXs20OYRmhVRvAMCkWG8A9dEfXTnkvomlqG9ikgJjwmSistLFXvZmrmYKvkpVSUaINTg1DCeCpobYVgRmoDXp4kVx4ZsNVLVCD0uJbJkHhXb/tFaLVe01na8mGE8FkLXYS9xa3G4ZEOkxV1/SCBqa77sl7MLJYy2WRgmnyd384ona0ij0yOjjU7imgyXZy6WWntXbZHDE2zudKBtxRw2NJ6glzh1aF6p2ivhtjsstofmI21DdMTiQ1jK7YnOaPNMLKzt3fXChMMZHGmaRrThxHJ8jj+ndoOtTUVwlZPsTcInkxHOOM986BzhSkbevPkMtTVZ66ZJbytTWPeTLaKvle0ZRsYAchU0jAOFoO5Fa1qfaLvsbIImxRNwsYKAb9STuSaknclZTxqbV/BrDI4RaXtmV9sFg4t0TU1idHKB0a7C70a9x8l5/7HLid/qAmlYWtZA+SMuFKuc4Rhwr/SZfgvS/aTbBHd0tc+I+GLpR8zA6tNsOJY99/Ns9nvGQkNMdlMUQFSKuo1mX+6ZlfDolL9yQ4/xtlTf/tVklnkjspbHEC5rH5cSUNJBfiOTWnUACtM650D7Hcdoslmkt08eKTJ7jK6j6OcAABQkGrhrRC9jHs/xhlvtbQWjOzROGpGQneDsP0jf3uVfRPaW8Nuq1E/tYPN0rGj4kKcsE1QsU2mefdlnm87UwzNaWNJcWatoxtRiByIrQUpTNeoyWVpYWFoLCC0toMJaRQtpypssD7FLD3J5jzEbR0PecfOjfRaDt32kZZmiBp/NkGdNWMOX/2cageBPJYRhqmzplLaSR5raLghaDhywOcAdS4A0Ge+QBqo9ls7msdI0H8tr3dKtbWnwU+6LLLbJ3NiFGNpjkObWDqd3HYD5Cqvb5gbBZ5ANGsdrqTQ69SVlGDk7fo3nkUFS9mHs1/F5bVpzIHdOpJoN+ZW0s9zSnNzmAU5uJ+X1XntzwVtNnj/APnj/wC2r6erQvWLXaBFG57tGgk/x4q3jildGfkk3Rie2kjrOY4opDicC6RwHuitGhutCaOzqoNwMfO4MawEn7L3HluUrA6eUud3pJHaDroB0AHoFv7nsrLNFTIvI77gKVPIdAs+S/GjVNwWz9ldL2aYY8ArjDg7HvibpQcum4qDqvM76upzHyWd5Ebosb4mvNGyNe5vcY49G5V1od167Fau+p87Y5KFzQXDR1BiHgdQtceTxnNkhv08OsDmxsLSQXYqGlRmB7p3yJOo/wAWV03g6OQ8Ogd+qRzqNY065uOtMvovU7z7IWa2HG8FstKcRpwuPLFhpi86+arrD7OoY3AyEyEblxp5NaBTzqt/LFqzB45J8LDs7eTcPdxPNNcLqU1yJG5JNa1NT1WY7dXpWorn00C2F5FsEREYwj59SvKL6lMkhqslOzZQobcTqyL0m7sgF5zc0VHBbSK0kNom5KI9XI1UTw8UUizWbAclS3LUmpWibKlvasHGuE6GYqa11QocDgUV0gCFOmS4pjLQ1VsmqtHyBwVNO7vLddRi+GmBS1Q8SQuT1FsPLkochYkoKNQ2DNenmYAEk0AFSeQGpUcFONDkcwciDoQdigGrPJfY1eomva8Xiv8A6gSTtr+38RXPl/1mrZe1O1NNjFnObp3s7ozdgheyRxA37wjb/eFi/ZHC2C8Lx/LcyINe5jy0lrImSFzW4+rS3Kte70NLq4re28reJX1aY6PELtWRMzjB2DjI9rz4NGgCuxamm7F9l47AxzqVmlA4h2YBmIo+TAd9SczsBpeIob3pnEzHU0/ylYmZv2iXixwis1A5zniR1cwxjK5/7jU08PBePdt7XK6VtgwASukjMoGZxkYYIAdw1rw469+Qj9IXu09yxC0ccNLn0xEFxOJzfcArpp6gL5vgintd4ANxCaWc96hDo3vkJLqatLSS7Yimya92NvlI+pbug4MMcda4GtbkAB3RTIbBef8Atwtz22SGNpoyWU8TmeG3E1vhXPxaF6CPGvXn1XnvtfsvHbY4m5vdK/CK6jCGn/ufGPNRQ48ZVdmO00d23e6V3fktMjhZ4a0qIfyy9/7WB1ep26VfZq45LztLpJHklxxzzbtB/RGNASAGjYNB2ABg+1zspJZRY3Rd6CKFtnxZDDNxJJHPeNBjLya9COVd72CtdlsF1wGSZodLR8jnElzpXiuADMmgFAB+0ndDgtaGpvZs1LLvis0AihYGMboBudyTq4nmc1592ntbHB8da0zfy6N8aj4KR2l7YSWl5s9ka5orhc+lJHHdrR+gddfBdcd0NgIx95/qG+HXqpkkOLfspOzXZF3GFqmJY1juIxhyJIaQHvJ90UNafIawe3F/CSjIj+W01c7MB5GlP6Rn467Arc9qLRhs5aNHDvmle7u0Dr8qrE3H2NtFteJ5fyrPixAHN8oB0a3ZpzGI+QINUnHZlRko9Lbsvd3CibI8fmPFTXVjTmG9DSlfTZWUtXaKbLB3qK3u+7gRUhSsXSnlsy7IiCpQkK0Et3CuiJHdQpopl+nsazUUcFtITrRetFcOugKhvmw0OSh4GkNZUyFeVv4jCsPabPVxW5N3/lqjfYKuQoUWpJkG6bFmrkRZhOggwBSbNZy9yUoORSmkXF3ANajOtgqgvs5axVWMh2aHBrhKkn01NktifNaaqiheTSitbNHkpcH6FsibBNkos0uacRRRXjNdeNcOeXs1NVyZjCQzBbWZBKrlFbaQBzzT4Zw5JSTEFL0okQZHoZegpIznZvszw5ZTMDI1wLKYyGmubnUGtct+eS0dkuyGF7nRNoX0Bc4lzqDRtTnQEnLqh2eQ1J5qSHqYopuwhTWHdIXpocFRIYOQRYYhKZhFGJSMJlwN4hHIvpWnSqXEuMuSAJAKydvj498wjVlnjqej3Vef/wAFfxWmrQdK80gsscTnSAd93vO3Ola+gStMER+191/i7BaIAA5z43YATQcQDFHnt3w3NeA2S5LY0OjcwtLHFoa58bS3Pvauzb4VX0BJbsjTbVZV1kYZNnZ1qWipz3O6mUmlwuMV8lX2UuuSzRtxtaHFgAoQXCpJINMuWa2NhhxHvD+AhwRgjruSrCykg6IjH7BsK67Y3e+0OHIgEeY3UmRuVE9i6Q0CsgqPwNXVVlGygSQtGZ5pznpIBMKeHITnIfFHNMA0r8lT2qyYyrEuTXvySfRp0Utos+Fqr7NZKuV/aAHBRYoqKaTHsV9tsVAuuyKhU6V9TQosTAAnSCzrV7qzk7O8tFKKhRhYs6pMadALBCrVmSFFGAnOKWobDpXqE52aLIaoDmlUlQmyR/q2tBQHME6U8dl0lsABOIZgUA3A2CcLKNKNG+QIzHQeqdHBQUpX70oKVXK3/Yaf2VQvKugc6lQQAfvzUz/US3MBxO+EZeFeeqm/htsGeWtKHx6/wmmzDKradSANuSIpoPGRWXviPdJP0O4R3240pRP/AAY2ArTw+ICCbsDh3qjnmR5AhabMNGBjtpDe64AAnYbbUKK68yW5ZkHXKla/ZQ23Fyf3RtWvjmN1JiukNGVd+Z+intUmLxuhLVeLjH3cjVtPUVpXXdAgtWF5cXEkgZZ1oCaCnqFL/wBMb1zIrTXbP4JHXWDWleuVPvbZJ7N2weN2DbfrS2tQCDQt31pWnLfzSi8sVSNDXX78VzbpjDqkd45YiQT4c/JGbYmkkADnt5fVU5P7GoP5YCO1Ajc7aadfgivteJtG1oMq80RlmA0/lFY2m3jof+U4uh6FTK1xaaDNVoDo3jED95halpb05FO4THageitSDpDs8zcIOmWnJG/FftzpQ+Skts7enP7CdwmhOxUAitbicgQOv8JZbWdKjxRaNIyz8UKWxNcM2jz/AMqbFoyMbV3QQ4gZ0zplXomfjCQKep33/hPZdbda5aa1+aKyxt29NvFRQeMDPaC4Ch/V6+P8IUcwbWlfvqprbKORP9p9dErrEOR2Ohqn82GjsrxeXqNRyTTbK7qyju9vT0SmwNroq/0aiVQnJ2NN0N85B0KunQtA0AQHwA8ihOh6lPjJKI2cg0KsPwQpoPon/hRSv1RsOiMJhRK2ateikCxjn98hqlbZOh9CjYNSFNMAozLWeSspLvrqN+RSR3WK19MtEKQalbLaQKIb7xHNWz7vHLwqoM13troPVVsKixg0HifqpQ97+76LlywNWPs/unw+qiR+8PJcuTEGi38/mUVmh/u+a5cmA/7+K7n4LlyBBDv5fJRpPe/uXLkAhztPvkmR6nxHySLkADn08gn2jULlykGRf0Hxb8gp9m0++S5ciIkSGfx8ihnf72SLloAr9R4hc7f75pFyYDT9EWzpFykY5+o8k5iVcmIa/wDhDOh8Vy5IBDp5n5ILtfIrlyYC8vFd/K5ckMkWbRJufvdcuQA8ffxQ3a+q5chiQN2g8FFm1HguXJgf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data:image/jpeg;base64,/9j/4AAQSkZJRgABAQAAAQABAAD/2wCEAAkGBxQREBQUEhQUFBUVFhUVFRUUFRQVFBQVFBUWFhcUFBQYHCggGBolHBQUITIhJSksLi4uFx8zODMsNygtLisBCgoKDg0OGxAQGiwkHyQsLCwsLCwsLCwsLCwsLCwsLCwsLCwsLCwsLCwsLCwsLCwsLCwsLCwsLCwsLCwsLCwsLP/AABEIALEBHAMBIgACEQEDEQH/xAAcAAABBQEBAQAAAAAAAAAAAAADAQIEBQYABwj/xAA/EAABAwEGAwUGBQMDAwUAAAABAAIDEQQFEiExQRNRYQYicYGRBzKhscHwFCNCUtFiguEVcvEzotIkQ2OSw//EABkBAAMBAQEAAAAAAAAAAAAAAAABAgMEBf/EACURAAICAwACAgEFAQAAAAAAAAABAhEDEiETMUFRIgQyM2GBI//aAAwDAQACEQMRAD8Aw4anBic0J4Ck1oaGJ7WJzQnBKx0NLVJs0OIZaoICPZ34TUJNjSGOjokLUeQ1K6HWhSsKIxjqnCNX1jupzxUDLmpjbtGTA0l1dwoeVFLGzLGNc6z5K5tdlLH4S2lERkbA04ga0ryT3DQy8kJUdzFeysrWgooE9nVqRDiVjmITgpr40BzFViojEJpCkOYhlqdioCUwoxamFqLCgZCYQilqbRAqBkJKImFJhTsVA6LqImFJhTEMouoiYV2FAgdEhCIQmkJgDITSE8pECGEJpCIkogKB0XUT6LqIJNWGJ4aiiNOwLCzs1BAJ1EQMShqmytQYCeAnhieGI2HqMAT2NTg1I2ZuMsqMQAcR0JIr8PklYUW92Xm+DSlDsc1Nsl6EuxPJqTUYa5Khc+gqdBz0ACLZrRShGY2313CzcUy02i/tUcbzUvNd6jU+KqJ489ajrupDLZzoa8x8kK1WkOA6acgpjaG6ZXTHNAc2qLIU0LZMyaIsjFHfCrIsCDIwc07FRXGFBkiVkWhR5I1Vk0VrmJhap7okF0adioiFqaWKSWJMCdk0RsC7ApGBcI07FRHwJeGpQjXYEWKiNw03hKXw0hRYqITmITgpjmoLmJ2FEYhJRHwJpanYgVElEQhNoixDKLgE5cnYjc8Ndw1N4SXgrjcj0FEhcNLw1N4K7hKXItRIgjThGpQiTuEp3HqRAxZ6/n/h7VDP7wIcx0YPedkdOfvDwIC1vCVXYo7LarwiitOLhMx4i04TrQ4nDMNq3OlCqhK2TOPDIWy+ncKSN+NrnNyDqmlSKtO4JFdchVaHs01zbJHxKjIkYtcJNW67UNR0otAbHdz7ZLHZog5obSNkjQWvo4E0LhpTQnPNZvtHcbbNhMRc5mJwzcSGgurGAToKVGe4HNV5FJ6mfjcVt7LpIQqC77W+ueg2y+i0bW1FUSWpUWpAHBNopBjQyxJSHqRLRIGtLjWg5a8kySQD/GaZfzsFnkIFTSgGeriGjTqVnLLY7U9p/LlxAZYmPBy5VAy6K19sym64l0unXg2oAqSdEaN4dp5qjuBrpHFpoAK4qCsmpqATWmavrKYyCIqUGpBqHH9wodMx/wA1TbV0KKbVsc2KqZNZ1LjyRHZosdFOYU0xqyfCmmBOydSuMaTArI2dDdZk9hakLClDVK4CQ2dPYVENwQ3BTjZjyQzZ07JaILmJhjViYE0wp2KitLENzFYuhQzAixUV5YmFisDZ002dFiogFiTCpjoUwxp2FHpIhSiJThCnCFee5HpJEHgpeCp4hSiFQ5FpEDgruCrDgpeCoci0iu4KyVlsZkt1oLagF3DLhsKd/PnRtP7lvXR0FT99PFRbtur8MHiQ/mOe+WQAGjTI7E2M71oR8PBaY7abM8lJopWXAx1oEz8QwkUbiLQMJ7gy10qR08kW8YseNrhVrhQt2Ov1KBf3aJkUved3Q2oAzOPPIN5UIzQ7pt/4hmIgtxUdhrWlRTX+0pTt0/oMdK19mUvCxvs0ze84wyZxPOdKasd1By8KFbG7oSIm1r56qW+6xPCYCN8THAVLH/pc3rrluCRun2G75om4ZXNeBTC9gwgjkW7H7qVtLJtGzKGPSYAxIbo1ZGJDdCslI1cStZKGONQMhUE8+nopMV58MtL696oGeQGWXWqc67cbgSMtB9/eifb7sjc0YsLxWlHCoJOWEDdTKUW6Y0mlaKu+LqinjfaI3YXvLauaaCtSKg9aEeSjMung2dsozNKPA6E5j4fNai/ZW/hnNFMixgAAAqDXIbKus78UDwcwNfkVEMzi0vguWFSi38lfFFiAIzB0UlljKgXTaGxPMUhoK90nTPZamOz1K7Jujkh0qW2OuyILvqtGyy0GiY2HXJZeRmmiM/NZQ0KO+GoV7a4BTTNAsVkqDUb+qanwTiURsqWOzLRS2MUOSDDYDrQqvIToV0cGWahz2Ik5BaqKxZaJH2QDZJZAcDJOsdNlHdZ1qpbLU6IP+m12VrIQ4GZNkKE6zUWuN19EB928wqWREuBl2wdFzocs1pH3fTZRpLHTZVuToZ78NVMN3nkr+OyKR+HRuGhrOAlEKsnwpRCuJnaiuEKUQKxEXRPEChlJlZwUvBVoLOl/DqWmVsjI9ropWWcTQkB9nkZPQ1wuEdSWmmozrT+lVvZu97RarYZDJijEJbJVpBdLWjXDKmQGRG2RzXoH4dRrLdMUOIxRxx4jieWMazEebqDPdbQyuEWjGeNSlZ4n7RrK2O24Win5bCdyTnmTudPRTeyEgJLdgGj0GfxPxVX2zvUWu2SSNpgFGM6sbUBx8cz5hS+wg/NNeYWso/8ANJijL87PXLgY0DMAmu45InCa57ajJxIIO4bkfjVDaSXNLRhAbiceeuFvzKZFIAau0DCG9CTr8VjdI0LCW6GD3W16EnI/ULK3058DgH4Gh5IZk0VpStOeo9VqrHb6nyAVB29uyW0wMMTGvkicXhjjTG0jNoP7sm/FEZKT9hK4r0MudolY7EQP05EEjxGxpms/2kviKCRoZic4VGLvEDatNAVYdkbse1ssj4pYjIRxC5pY8nTA0uFTQF2Y0rryj9urtigskjYm4cT2VOZc4e8Kk57BOWOG1EwyTatlRBePGa0VJAfqdzQ1P31VjC0tBGxGaz9zjCxnPED8P8rSPeAGk/8AP3Vck1UqR2RdrpU31cnGYxzc3NObdyOnVbjs1KJ7O0tBxMOBxOpLQNeuefgq+Kzh0GeozHzR7gtz242NIFTiPdbUmgbUmmeQHou5T2hT+Dgnj1naNPBER7wFNdgldAD7ooqnFOTm93lg/wDFEjdO0/8AUJHIhv8ACTUfsa2+g81iqkisFeilMlOWL1A+isI4K0zU6g5UQY7I3cJkkA2Ctn2Y6KLJZiNk9RbFcIEx0AVkyGpRJLO0bpqInIqfwg5J8djBUs9FypRJcgJsY2Uea7+in8MeCQsKeotikdd6Y+7xyV+LNzQZ66AURQ7M9Jd+qG27lbyREoJiHVLoWaLhJWwqU5vROYxLUexFEKfwVLESeI0tQ3IjYE7gKaI08RI0F5Cv4Cx/tUvI2awEMydO7gg/taWuc8+bWlv9y9BESwPtssBddrZB/wCzPG4/7Xh0XzkaqjDovJfDwORaHsZaRHOMWhOm5PiqJ7NPFW3Z5v5wxVpvTXLNay/aOPs9fZbmcMd8YiNBzpT0ohzH8vqTpzWau2XiPpnQGhJ+nwV3e0hbKI2A0aASdqkVoPL5rz5Ns66osbtbhzPorF84CpbITujh5OQ03JQuIPZZ2eTiNkbyFfT/AJXn3bi2F4LRoCM/AYQfqr2+bw4LcLa1fkTX9O4HjkPNZy3yh7KUqKZ+aalQKNlDYHd9jdwCT56fJagWNzi07DXxos/2ds5NocaE1NPLRb8s7o9USqy7dASCGhozr4o1hiAkqNdFDmtADqVqdfM6LorQ4OyHqlvQnCzQ4s8kWN5OqgRS1UmJyvayNSW1+E0O+Q8VMuu1McXMJoRmB61A9K+qrZ460OveFPvyWfv2dzGOcx2F7cLgeVJG/QkK4y/KjOcbjZ6CHZ6khK5td1UXJerZ42kmj6DE3k6nxG46K3xU5Loo50wcjAFQ2q9A11HFX83uryrttI5r8qooGzaw3uwmlQraBzXaLxewWl4Nalei9l7wLwAUMRqDEE1zKIzU7CromyISQml/MKU5ijSRo1DYjveFHdGDmjyspqojn9FDiUpGpZIitao7AjNCAYdsaIIQmRHqjhaRimYybEEQTsC5LVaqCM7Z2FeRe3ntMI2R2Fmr8M03RjXfls8S4F3TAOa9TvW8Y7NC+aZ2GOMFzjqctmjUk6ADVfJ/aO+HW+1zWl+XFeXAH9LB3WM8mho8kOKSLh7IhnzHTNX/AGUszp52NGQObjTRo1JVt2M9l9qtz2vla6zWfIl720ke05gRMOtf3HLOueitLuu6OCWfgH8pzy2JxOImFriGEn+rXrULnzJRjZ14ntKi3ggbE450aNTyApUqDBe7JpX96j8RJbUFp5Fjs8umykdvbtls12snDwBJJGwtocRDmudWv6fcH+F5rdjZJpo44gTJI9rWAGlXONAa7c67UJXPHA66ayyq+HqkFo508K/4Tr0v6OzQmR5B2awHvPfTJo+vIVKsrq7BTAAWq0hwbTKJlHGnOR3p7teqhe0a6rGTZYK4ZI3PdgZmTHI0Ysbq1BJYzPM0B0yKax12XonyXyJjDb32otkecOLhgbNqGDiBoOweSFMniZXuOLiW5jfyHqu7S3OGsxUoMIDQO7hw6Uposf2fmmD3Slkr4m1BkDHFjc86vAoPVQoeROS+DXbSkzd9mpY2ElxH8Kde1vGEYHA7UafnyWFjvQat0NVZXXR5J0rmsZxcfZtGmy9u5pccZ8/JSIXF7v6a5KBZsRbhGVdfDkrSzCmXLTZZ0W3RbRyABEfIq6O0AZk81CvC/wBjHBoNTuNaDryV9oy+TTS2wNY0uyNPn/ivwWC7YW8uikoaY8LG+Tmk+tCPNGtN7cRxJ3GQ8OQ8lhO0d4OlIk0Y4NEfMAEOfXrUt+C3/TxeSa+kY55LHB/bPUPZ9fAlDWn3izvDXNpw106Co31W+M+EV0A1FcsuWa+f+yFvkZO8xBpdhyxEBoxUq4k5UoN/27rUQXk6eRkETnPdIaPlPdDgdWsZ+wAHXWu2YXdJdOCLZ6yy0h47uY5rC9q7Jietbd8cbAGtocOROpLjtXpUmnUc1mO2c+DNZSXOGsX3pT/gmtarXs20tespBemN1Fs7iIyURTao0lXs20OYRmhVRvAMCkWG8A9dEfXTnkvomlqG9ikgJjwmSistLFXvZmrmYKvkpVSUaINTg1DCeCpobYVgRmoDXp4kVx4ZsNVLVCD0uJbJkHhXb/tFaLVe01na8mGE8FkLXYS9xa3G4ZEOkxV1/SCBqa77sl7MLJYy2WRgmnyd384ona0ij0yOjjU7imgyXZy6WWntXbZHDE2zudKBtxRw2NJ6glzh1aF6p2ivhtjsstofmI21DdMTiQ1jK7YnOaPNMLKzt3fXChMMZHGmaRrThxHJ8jj+ndoOtTUVwlZPsTcInkxHOOM986BzhSkbevPkMtTVZ66ZJbytTWPeTLaKvle0ZRsYAchU0jAOFoO5Fa1qfaLvsbIImxRNwsYKAb9STuSaknclZTxqbV/BrDI4RaXtmV9sFg4t0TU1idHKB0a7C70a9x8l5/7HLid/qAmlYWtZA+SMuFKuc4Rhwr/SZfgvS/aTbBHd0tc+I+GLpR8zA6tNsOJY99/Ns9nvGQkNMdlMUQFSKuo1mX+6ZlfDolL9yQ4/xtlTf/tVklnkjspbHEC5rH5cSUNJBfiOTWnUACtM650D7Hcdoslmkt08eKTJ7jK6j6OcAABQkGrhrRC9jHs/xhlvtbQWjOzROGpGQneDsP0jf3uVfRPaW8Nuq1E/tYPN0rGj4kKcsE1QsU2mefdlnm87UwzNaWNJcWatoxtRiByIrQUpTNeoyWVpYWFoLCC0toMJaRQtpypssD7FLD3J5jzEbR0PecfOjfRaDt32kZZmiBp/NkGdNWMOX/2cageBPJYRhqmzplLaSR5raLghaDhywOcAdS4A0Ge+QBqo9ls7msdI0H8tr3dKtbWnwU+6LLLbJ3NiFGNpjkObWDqd3HYD5Cqvb5gbBZ5ANGsdrqTQ69SVlGDk7fo3nkUFS9mHs1/F5bVpzIHdOpJoN+ZW0s9zSnNzmAU5uJ+X1XntzwVtNnj/APnj/wC2r6erQvWLXaBFG57tGgk/x4q3jildGfkk3Rie2kjrOY4opDicC6RwHuitGhutCaOzqoNwMfO4MawEn7L3HluUrA6eUud3pJHaDroB0AHoFv7nsrLNFTIvI77gKVPIdAs+S/GjVNwWz9ldL2aYY8ArjDg7HvibpQcum4qDqvM76upzHyWd5Ebosb4mvNGyNe5vcY49G5V1od167Fau+p87Y5KFzQXDR1BiHgdQtceTxnNkhv08OsDmxsLSQXYqGlRmB7p3yJOo/wAWV03g6OQ8Ogd+qRzqNY065uOtMvovU7z7IWa2HG8FstKcRpwuPLFhpi86+arrD7OoY3AyEyEblxp5NaBTzqt/LFqzB45J8LDs7eTcPdxPNNcLqU1yJG5JNa1NT1WY7dXpWorn00C2F5FsEREYwj59SvKL6lMkhqslOzZQobcTqyL0m7sgF5zc0VHBbSK0kNom5KI9XI1UTw8UUizWbAclS3LUmpWibKlvasHGuE6GYqa11QocDgUV0gCFOmS4pjLQ1VsmqtHyBwVNO7vLddRi+GmBS1Q8SQuT1FsPLkochYkoKNQ2DNenmYAEk0AFSeQGpUcFONDkcwciDoQdigGrPJfY1eomva8Xiv8A6gSTtr+38RXPl/1mrZe1O1NNjFnObp3s7ozdgheyRxA37wjb/eFi/ZHC2C8Lx/LcyINe5jy0lrImSFzW4+rS3Kte70NLq4re28reJX1aY6PELtWRMzjB2DjI9rz4NGgCuxamm7F9l47AxzqVmlA4h2YBmIo+TAd9SczsBpeIob3pnEzHU0/ylYmZv2iXixwis1A5zniR1cwxjK5/7jU08PBePdt7XK6VtgwASukjMoGZxkYYIAdw1rw469+Qj9IXu09yxC0ccNLn0xEFxOJzfcArpp6gL5vgintd4ANxCaWc96hDo3vkJLqatLSS7Yimya92NvlI+pbug4MMcda4GtbkAB3RTIbBef8Atwtz22SGNpoyWU8TmeG3E1vhXPxaF6CPGvXn1XnvtfsvHbY4m5vdK/CK6jCGn/ufGPNRQ48ZVdmO00d23e6V3fktMjhZ4a0qIfyy9/7WB1ep26VfZq45LztLpJHklxxzzbtB/RGNASAGjYNB2ABg+1zspJZRY3Rd6CKFtnxZDDNxJJHPeNBjLya9COVd72CtdlsF1wGSZodLR8jnElzpXiuADMmgFAB+0ndDgtaGpvZs1LLvis0AihYGMboBudyTq4nmc1592ntbHB8da0zfy6N8aj4KR2l7YSWl5s9ka5orhc+lJHHdrR+gddfBdcd0NgIx95/qG+HXqpkkOLfspOzXZF3GFqmJY1juIxhyJIaQHvJ90UNafIawe3F/CSjIj+W01c7MB5GlP6Rn467Arc9qLRhs5aNHDvmle7u0Dr8qrE3H2NtFteJ5fyrPixAHN8oB0a3ZpzGI+QINUnHZlRko9Lbsvd3CibI8fmPFTXVjTmG9DSlfTZWUtXaKbLB3qK3u+7gRUhSsXSnlsy7IiCpQkK0Et3CuiJHdQpopl+nsazUUcFtITrRetFcOugKhvmw0OSh4GkNZUyFeVv4jCsPabPVxW5N3/lqjfYKuQoUWpJkG6bFmrkRZhOggwBSbNZy9yUoORSmkXF3ANajOtgqgvs5axVWMh2aHBrhKkn01NktifNaaqiheTSitbNHkpcH6FsibBNkos0uacRRRXjNdeNcOeXs1NVyZjCQzBbWZBKrlFbaQBzzT4Zw5JSTEFL0okQZHoZegpIznZvszw5ZTMDI1wLKYyGmubnUGtct+eS0dkuyGF7nRNoX0Bc4lzqDRtTnQEnLqh2eQ1J5qSHqYopuwhTWHdIXpocFRIYOQRYYhKZhFGJSMJlwN4hHIvpWnSqXEuMuSAJAKydvj498wjVlnjqej3Vef/wAFfxWmrQdK80gsscTnSAd93vO3Ola+gStMER+191/i7BaIAA5z43YATQcQDFHnt3w3NeA2S5LY0OjcwtLHFoa58bS3Pvauzb4VX0BJbsjTbVZV1kYZNnZ1qWipz3O6mUmlwuMV8lX2UuuSzRtxtaHFgAoQXCpJINMuWa2NhhxHvD+AhwRgjruSrCykg6IjH7BsK67Y3e+0OHIgEeY3UmRuVE9i6Q0CsgqPwNXVVlGygSQtGZ5pznpIBMKeHITnIfFHNMA0r8lT2qyYyrEuTXvySfRp0Utos+Fqr7NZKuV/aAHBRYoqKaTHsV9tsVAuuyKhU6V9TQosTAAnSCzrV7qzk7O8tFKKhRhYs6pMadALBCrVmSFFGAnOKWobDpXqE52aLIaoDmlUlQmyR/q2tBQHME6U8dl0lsABOIZgUA3A2CcLKNKNG+QIzHQeqdHBQUpX70oKVXK3/Yaf2VQvKugc6lQQAfvzUz/US3MBxO+EZeFeeqm/htsGeWtKHx6/wmmzDKradSANuSIpoPGRWXviPdJP0O4R3240pRP/AAY2ArTw+ICCbsDh3qjnmR5AhabMNGBjtpDe64AAnYbbUKK68yW5ZkHXKla/ZQ23Fyf3RtWvjmN1JiukNGVd+Z+intUmLxuhLVeLjH3cjVtPUVpXXdAgtWF5cXEkgZZ1oCaCnqFL/wBMb1zIrTXbP4JHXWDWleuVPvbZJ7N2weN2DbfrS2tQCDQt31pWnLfzSi8sVSNDXX78VzbpjDqkd45YiQT4c/JGbYmkkADnt5fVU5P7GoP5YCO1Ajc7aadfgivteJtG1oMq80RlmA0/lFY2m3jof+U4uh6FTK1xaaDNVoDo3jED95halpb05FO4THageitSDpDs8zcIOmWnJG/FftzpQ+Skts7enP7CdwmhOxUAitbicgQOv8JZbWdKjxRaNIyz8UKWxNcM2jz/AMqbFoyMbV3QQ4gZ0zplXomfjCQKep33/hPZdbda5aa1+aKyxt29NvFRQeMDPaC4Ch/V6+P8IUcwbWlfvqprbKORP9p9dErrEOR2Ohqn82GjsrxeXqNRyTTbK7qyju9vT0SmwNroq/0aiVQnJ2NN0N85B0KunQtA0AQHwA8ihOh6lPjJKI2cg0KsPwQpoPon/hRSv1RsOiMJhRK2ateikCxjn98hqlbZOh9CjYNSFNMAozLWeSspLvrqN+RSR3WK19MtEKQalbLaQKIb7xHNWz7vHLwqoM13troPVVsKixg0HifqpQ97+76LlywNWPs/unw+qiR+8PJcuTEGi38/mUVmh/u+a5cmA/7+K7n4LlyBBDv5fJRpPe/uXLkAhztPvkmR6nxHySLkADn08gn2jULlykGRf0Hxb8gp9m0++S5ciIkSGfx8ihnf72SLloAr9R4hc7f75pFyYDT9EWzpFykY5+o8k5iVcmIa/wDhDOh8Vy5IBDp5n5ILtfIrlyYC8vFd/K5ckMkWbRJufvdcuQA8ffxQ3a+q5chiQN2g8FFm1HguXJgf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2" name="Picture 20" descr="http://www.hdanimals.com/static/images/Animals_Horses_Riding_a_horse_033632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43200"/>
            <a:ext cx="33528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ction Button: Return 14">
            <a:hlinkClick r:id="" action="ppaction://hlinkshowjump?jump=lastslideviewed" highlightClick="1"/>
          </p:cNvPr>
          <p:cNvSpPr/>
          <p:nvPr/>
        </p:nvSpPr>
        <p:spPr>
          <a:xfrm>
            <a:off x="8382000" y="6145138"/>
            <a:ext cx="685800" cy="609600"/>
          </a:xfrm>
          <a:prstGeom prst="actionButtonReturn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95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bottOldStyle" panose="00000400000000000000" pitchFamily="2" charset="0"/>
              </a:rPr>
              <a:t>My Home</a:t>
            </a:r>
            <a:endParaRPr lang="en-US" dirty="0">
              <a:latin typeface="AbottOldStyle" panose="000004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love this house! I need a big house because I want a lot of kids!</a:t>
            </a:r>
            <a:endParaRPr lang="en-US" dirty="0"/>
          </a:p>
        </p:txBody>
      </p:sp>
      <p:pic>
        <p:nvPicPr>
          <p:cNvPr id="4" name="Picture 4" descr="https://upload.wikimedia.org/wikipedia/commons/3/39/Edward_L._Ryerson_Country_Hou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1"/>
            <a:ext cx="91440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ction Button: Return 5">
            <a:hlinkClick r:id="" action="ppaction://hlinkshowjump?jump=lastslideviewed" highlightClick="1"/>
          </p:cNvPr>
          <p:cNvSpPr/>
          <p:nvPr/>
        </p:nvSpPr>
        <p:spPr>
          <a:xfrm>
            <a:off x="8382000" y="6145138"/>
            <a:ext cx="685800" cy="609600"/>
          </a:xfrm>
          <a:prstGeom prst="actionButtonReturn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32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bottOldStyle" panose="00000400000000000000" pitchFamily="2" charset="0"/>
              </a:rPr>
              <a:t>My Workplace</a:t>
            </a:r>
            <a:endParaRPr lang="en-US" dirty="0">
              <a:latin typeface="AbottOldStyle" panose="000004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 haven’t thought much about where I will work. I’d love to work at home, but I know that’s kind of hard. I don’t think I’d be happy in an office though. Maybe somewhere where I can work outside. </a:t>
            </a:r>
          </a:p>
          <a:p>
            <a:r>
              <a:rPr lang="en-US" dirty="0" smtClean="0"/>
              <a:t>I think it would be cool to be a horse trainer.</a:t>
            </a:r>
            <a:endParaRPr lang="en-US" dirty="0"/>
          </a:p>
        </p:txBody>
      </p:sp>
      <p:pic>
        <p:nvPicPr>
          <p:cNvPr id="5122" name="Picture 2" descr="http://www.nicabm.com/mindfulness-for-professionals/images/working-outs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2971800" cy="197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somdnews.com/storyimage/PN/20120817/NEWS/708179814/AR/0/AR-7081798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021" y="3733800"/>
            <a:ext cx="2975361" cy="218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ction Button: Return 6">
            <a:hlinkClick r:id="" action="ppaction://hlinkshowjump?jump=lastslideviewed" highlightClick="1"/>
          </p:cNvPr>
          <p:cNvSpPr/>
          <p:nvPr/>
        </p:nvSpPr>
        <p:spPr>
          <a:xfrm>
            <a:off x="8382000" y="6145138"/>
            <a:ext cx="685800" cy="609600"/>
          </a:xfrm>
          <a:prstGeom prst="actionButtonReturn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4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rgbClr val="92D050"/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bottOldStyle" panose="00000400000000000000" pitchFamily="2" charset="0"/>
              </a:rPr>
              <a:t>My Ride</a:t>
            </a:r>
            <a:endParaRPr lang="en-US" dirty="0">
              <a:latin typeface="AbottOldStyle" panose="000004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724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 know EXACTLY what car I want to drive one day! I definitely want a Dodge Ram! Yeah! They are so big and roomy and I will need it if I live in the country!</a:t>
            </a:r>
            <a:endParaRPr lang="en-US" dirty="0"/>
          </a:p>
        </p:txBody>
      </p:sp>
      <p:pic>
        <p:nvPicPr>
          <p:cNvPr id="6146" name="Picture 2" descr="Ram 2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591" y="2133599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ction Button: Return 5">
            <a:hlinkClick r:id="" action="ppaction://hlinkshowjump?jump=lastslideviewed" highlightClick="1"/>
          </p:cNvPr>
          <p:cNvSpPr/>
          <p:nvPr/>
        </p:nvSpPr>
        <p:spPr>
          <a:xfrm>
            <a:off x="8382000" y="6145138"/>
            <a:ext cx="685800" cy="609600"/>
          </a:xfrm>
          <a:prstGeom prst="actionButtonReturn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9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bottOldStyle" panose="00000400000000000000" pitchFamily="2" charset="0"/>
              </a:rPr>
              <a:t>What I Do for Fun</a:t>
            </a:r>
            <a:endParaRPr lang="en-US" dirty="0">
              <a:latin typeface="AbottOldStyle" panose="00000400000000000000" pitchFamily="2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648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 want to ride horses.</a:t>
            </a:r>
          </a:p>
          <a:p>
            <a:r>
              <a:rPr lang="en-US" dirty="0" smtClean="0"/>
              <a:t>I love gymnastics, but I guess I probably won’t be doing it anymore when I grow up!</a:t>
            </a:r>
          </a:p>
          <a:p>
            <a:r>
              <a:rPr lang="en-US" dirty="0" smtClean="0"/>
              <a:t>I want to keep an awesome scrapbook like my mom does.</a:t>
            </a:r>
          </a:p>
          <a:p>
            <a:r>
              <a:rPr lang="en-US" dirty="0" smtClean="0"/>
              <a:t>My dream is go to Scotland—I want to take my family there one day!</a:t>
            </a:r>
            <a:endParaRPr lang="en-US" dirty="0"/>
          </a:p>
        </p:txBody>
      </p:sp>
      <p:sp>
        <p:nvSpPr>
          <p:cNvPr id="6" name="AutoShape 5" descr="data:image/jpeg;base64,/9j/4AAQSkZJRgABAQAAAQABAAD/2wCEAAkGBxQTEhUUExMWFhQXGRoXGBgXFyAgHhgYGBkaGxwfGxobHCggHBolIB0aITEhJSkrLi4uGh8zODMsNygtLisBCgoKDg0OGxAQGywkHyQsLCwsLCwsLCwsLCwsLCwsLCwsLCwsLCwsLCwsLCwsLCwsLCwsLCwsLCwsLCwsLCwsLP/AABEIALcBEwMBIgACEQEDEQH/xAAcAAAABwEBAAAAAAAAAAAAAAAAAQIDBAUGBwj/xABFEAACAQIEBAQEAwYEBAMJAAABAhEDIQAEEjEFIkFRBhNhcTKBkaEHQrEUI8HR4fBDUmKCFTNy8SRTkggWFzRjk6LC4v/EABkBAQEBAQEBAAAAAAAAAAAAAAABAgMEBf/EACsRAAICAQMCBQQCAwAAAAAAAAABAhEhAxIxQVEEIjJxoRRhgfAT4SNSwf/aAAwDAQACEQMRAD8A7cBgYVgsAFGDjAwJwAMFg8FgA4weCweADwRwBgYAGBg8DABYGBiPm89SpafMqImowupgJPYTvgCRgYAOOP8A4tfipUylY5PJwKqgebVInSWAIVAbTBBJM7xuMAdgwMeVuBfijn8vmDWaqa2qBUSoSVYDsBZT2IH1x6Z8P8XTN5almKc6KqBwDuJ3B9QZHywK0T8A4PBYECnAweBgBJGElcOYTGAG9OCjDuCGAG4wIw7gYAawIw9gRgBnTgacOxgRgBvTgRhan9YwqMANRg8ORgYAVgsFgYABIG5wAcZzxH4bfNVEqDMMnl/AoBhWIu3Kykt88JqZDiGsaa+VKBRJeg+ovfV8NUALtG+ANLgE4yGZzOfpqzFco4UEmHqLYemlsYrN+KcxmRS1ZQU9TKNdPMEwrGCCNAkemLgh2TAGMRxalURlWikKVcu+s8kaQIBME3JiPy4x1DjGcETmWH+2kf1p4zZTtM4PHI38SZpED+ezS+gSqD8s/lUd8Ch42zUgBxcgXUncx0YYWDrZwYOOVVfHWbpuyN5bFWKyKbCdJItNU4NvxJrCm7MKUKQp5ojVqjZWj4Tig0HHvHnkP+7oPUphxTLiYLESACAR8/TGN8WcOfiNRsyjPoSnrVGuFAGltPUHUNo9cKp/isqBaX7OmkRAWpbe0fuR1xpuJeMWRQtfK6Q6k8tQbK0G/L1E/TEBheC/iNmsqKSVSKtEDlAgsVBiJF7XF+uOf8RyFTN8UdKzpRfMVWeWdWCipLoJViNtKgT1GOtDjOWfMM65WqWqKUNMpTamXuwYzU6FpPS2M5wbg5oVHep5OYLMDUp8rgRIAlhaAxAIAEQCLYy20aileTJUfw5zL5epXTS4So6BBu4ptpLLNokH6Y9Cfhrwx8rkKOXaGVAWSquzrUdnEqeZWGqCCItv0GY4I75JCKsfsJaaFRASQlSW8sooJBUhluAIi841VHx1krAOw7DyqnT/AGYRbfJvUUF6TTkYLGcHjnJf+cB72/WML/8AffIQCc1SAJ0glgBq3iTafTGzkaCMCMVNLxPlG+HM0T7VFP6HEheMUDtVQ/PAE6MJOGkztM7Ov1w55yn8w+uADBwqMAYPACCMJnDuBgBrVg9WFkYLTgBOvA1YVpwekYArsnmnNSsjLAUgof8AMpG/yIIxM14j0lPnvflNNIHrqqT9o+mJZp4iF2I14GFaPTAxQJ84YAqjvjDJm810rgjRqnQvxetrDCa/GM0k86MRTD7C7HpttiWWjctmVBucEMysTqEYxb+JAgXzq1FHKhiGIG/pO2G8zx2nqCrm6IXQhjUtiYPfqIPzxLFF1xuuvkVWJGkIxJ9IOMPwpAyUNMESjf7VBYn6DGlHFqT02Q1adQuNOkMstqBGkAH5T64ydDNJlqlKmXACRzGBylDpYz3BFvUjFTDRveJMb9vLbHNOC8Mq5yu6ii9MU7fvZWQJ2HWfp6jF74pz1QZ3K6HigKdbzecBQSrBCZN7gjGG/wCHccRy1HOFxqJUDPowjpyvUj5RiJhrBo24fnP2I1KeWulV2ZatQK2kBFlRsRIYXI2kTIxV5/gnEMq9F6nl+V5uXEgCQHdRfmMENY+4xE41l+ONl6Gpsw1datYt5VQHkK0NGo0mgiRUifXEbhdfjbZ2j565zQ1alrmk2gLqUE/DpAjc++LZCs8XcSzJr1bFKRrVQhAjVpdhc9TiupZlzka82Iq5dZG5tmDe++wtGN9wHiWcOYqUa2VqVaT1ahplqQCqikkXKQZ6GcWfixqq0G8jh1Fx56DTUy4cFdNTn0qARBgSe574mQchy+VfXQZgdLugB6EhlkD2kfXHS/x0zT02yYRispWmOo1rv98Rz4jarVoUxwqkuXSpTFMPl3U02d+dhpYKvwz8hjo/HfD2XzlSmMxSWppp21TbUxmIIjbDllOQeHeIN5L1NZNR5Uc0lUBEkA7SZE/6cXfC8xYrEkbWHz2G+K/8ROGUslXVcugWmqqwAOrctqElpv8AP2wOEZlX0sG1C1/zL2LAQSB0qLcbGcSREWniHxME4S9DQZapTNMzZVDai077rpI6GoehBOT8McUZszRliYFU/Efy0XI99sang/CFzeaGWdtPls4sASVqUST8QgAwrbb9sWWc8D5Ph9agfMqsagrgAunKq0KhZv8AlyQBbfcjFi8B8mATjZsXqVApB1aHF7gXBInG+4lTVuF5WQCHrs3Nef3Tb9ztjn1TL5SqFCjNWDbeUfUzZbwMb7j4pjh+QW5RqjFdcj8ixPluCN+hxXyFwZRcvlmUuaaaSwQSg3AJPT1GI/8Awymc0MuKKAPEkoJC6S0jtMfTGioPRShHk03BrEQdZvoWSCWJkW6xh/gnD8v+1U3AIdlcj945+Gmw2NMjb1+uFEOc8Jy0oSuowNR0yIEbyosPU41i8N0ZNs3+01VClRo8x5hy0GQ4A+E7jEzK8Iy1KQBWKlBJWqIANrk0R1jEzinDcu9LROZpKgUEGosSJIkMoE3MHFA/+GKV69anOZrsFWWRszVCnUjRYMeoB26Y6/k8uwBBJ3P+K7RaLM1x3xzD8P6FDKGo9KpUJOlefQxB0OBIVpAk9YxuFzhKvFSWFQsYEAwF5Zg2Me+F0WjHcL8bVsnmamWzrVSgZvLeoDqKTym+4Ii+N1k/GGVqCVrWidj/ACwxx+rka9MU835ZBBYagZWLEqwErHcY53nvCSISchnqb7fuqrQ3NYAOBBmQBIE98euMtHU9eH8HJqceMnUE8WUGHKxPyj9b4hZTxktQOQAmlivMZmOsAC2OQji9SjIq03TcSVMSN+bbDeW4/E6SsSTv39Mdl4OD9LsytVrlHZn4/P8AjKO0QAf4/fEWt4hpjfMLBtci2ORPxw7axvYCJk4RWXMPTZ1o1WRQCSFOzNpBHU3tYHY4v0cI+qVGv5+yOm1/EmXVp89S0BSytcgX2j3xR1fE1evWWnkqz1HJIK6AFUdCzRAA745TmM5UDAPSrASNQCkEj3ONB4C49Vy9HM6WYQ1N11CBPOGB/wBJAv2gHpjzTlo6b8iv34Oy1ZyWcHXctwxgoFfP1/N/PpqUws9gI2GBjlOY8aUyxL5ziVBjvSVwwQ+jEyR1+eCx5XOf6jru0v8AX5/o7SOCqNiRaLYKtwYNMkGQF26D2xXca4vnKbvTo0qLlBr1MxAZQJMAEnVcAYyFH8XXhC2XUhhPKxtBjriYZyybLNeFKVQy6KxACcyg8ogxcYTxLgGTrGnTrUqTeWvlqpVbCOnUWA+gxm8v+LlKSDl3tJkMIt264ra3jSia37UtgWI0spmdHcTb1AwpCy1zHDctkTTahSp0zq1E62Bb4lMaWvabHF14myFPM0yjoWUr3YGb7HpfrjGZzjn7YsrTy5WmAWZq7rGpjG6DFrk/EMIFenSJvEZmmbE2+IjbEaYQ5Q4Amao0xU8xYBQ6at45V3KTNvrPfGSr/gnmJOl1ibTUvE2/wxfGu4dxwo//AMs3ls68wrUSAZGrZu1433x0nK5pKglGDAWkGcXIwcA/+DmdFgV0zNmE/eMIq/hdxFASpqW7FRb/AO7j0ThFb4T7HDIpHmrNeHOJ0aH7S9WvTowGnzLBWiLLUkbjpiv4bxPPVGFKhn67uxsBVqyfYA4794h4P+1cJ/Zw4pmpSpDUwkCNB2n0jGH8A+EP2HO0qbVVqtFSoGUbDkWDc3t98VWRmZOX8QJ/jZu3rUM/UHDS5/jcjRUrfApnQW5COUfAY/NY3749GxjF8P4xTyuWrVqhAACR6xTB+nN98S2WkcozaZmtTV86XNaCJZdJ0gnSICj16YzfCs15NQhhKg2np/fpjd57MVqlXzKo/wCcq1FUfEqtJUNNtRBmOmqOmM7xfhFTVqWkNI3OotI9oGnGbBpclmqgf9pyxpqzKqNqEibhXY9RBCEW/Le1qDPePM47AZjK5Z/L1qORgV1KUcCKtpBI+eBwDPeS2kmaZmJEyvURIv3/AKjEnjHAPMzmVzNME0nrUVrD/eihomLix9p6mKn0BS5fxLpUqOGUYboprD7+bbEzNeOGdKCNkl00J0IGf80C5MmwTc7zj0M/Bcud6FI+9Nf5Yz1DwzQOYcPRo6AarJTZRHMuXGoLFhKtf19cWxRxpPGSnSpyEKHZyAz2ZgAf0xKoeOstTdX/AGN9SB1GmoYhgQdxvBx2ZfD3DyQoytFiwmUpDTA7sBA+uItTwVRbRpyeXpjVzhtROiN10ECSehIt9MW2SjktPx7kwrA5etDQsaxIKkN8htthvM+LsjVVkKZgBtNyy20+pnpbHYqXgDLgPy0tRaUYUElFmymZ1/8AUb4LP/h7kqlQs1JAhWNCrpOufi1Iw6W0xHXFFHLOA+LspT850SuwJRiOWwDQAAPUj743XhjjKZqgalLVeobN7i0gEAW+sYoODcPpUuNtRpJooUcvVFRlYsNbrBYM1xClRHS/fGr8G5anlKDU6cmmtWqqDf8AxSBewiBvjLKh7iGWdyhVNShGWfVtVr37Yb4fw9g41Uonybx/5ZGLTMeIaSlQdfMCZ0GAB3/pibQzakgarmOn9MKQsyv4q09GTBpFqZ8xb0yVPU3K79464X4e4PQrZOiatKmzNTEsUUnbeSMSPxOpFshUIE6Cr/QxP3wjwtX/APCUFEyKa7+wxOJGuYkelw5UYgUlQioLKoHL+0CCI6RGI3ilKy8PzBooGqaKQAPbznLGZGwvvjQ0m1wQTI07dVDfwwmrFTLsJmRTN+xLHb5YIyzhlfj2epEM+XSGhwRqgiI3DkRh6lxt8xlSWULoYCBzawadWdU/TG58SeHGradDKNKleZZgki4kyMRc54ZfydCBJv6SdBUdO5xolHI/+IR8NSuq9FD2HoNrYGNKv4d5wCNNM/78DC0DX5vi2aGV11BXTM0yxCVHJczyqXhRNM9jAxnanDsgmVYjM5r9qUAeW9MtTJBAIFRU0gdZLdpxvc9+HlU1lq08wgC3KMr8xE7sXblnpGKpvwrr+ZUYZimEPMlPm0hyQbxbTM97RY44Qtc/9PTJw21Wf3p+8HO6TiX9jH/qGJLgeUo7ux+gUY6Nm/ws1u9TzkRnuVVeVTIJi20jtiFnvwuzEKEq0yFnckbn2x1tHCjM8LpgZXMQd2pL/wDk5/hiPUoGRvtjTP4NrZfKVfPqU6S+ZTYuzSIAZY5QTMsMQ+FeHGzRb9nzNCrpAJClpAOxunpiFQMpQnLKD1rsfoijHTPwuWKFUf8A1P8A9Fxj6vg7NCjTphQSrOxg25ojf2wxmMvxvJooyamGYs4Co2wUCdYt12w6jodrwiuOVvY/pjAeEs1xU1FGfzGXUvGmkqq1TuZ0AKLA31HG9oqQIZtZ7wB9hjdGbM/4kerT4b+5pValULSUJS+MyUBiVYWEk22B23xn/BWVzTZrzcxlczT0oVVqrUysFgTARFM2G+Ohg4VOLRA8cY/EThitwqo71HpvTqUwiGwqM1GjIYRJIUMR7He2Ou1Khm2OVfiz4HzOcqrmcskuqaHSfjAJIIm09PWB2wopZ+E8hl+KUqeZ81xyqlSkunldFVYmCQsAEdwZxrqngvKFNAV1tGparah63JX6iPTHnPwl4ir8IzpLoyiQmYomxK+x/OJkH7wTj09wXilPMUkrUXD03Eqw/ux6EdDjNIHmjx7QbLcRfLqpHlNKtcllemhmBaJk2E3gzGIHDfF9ZHkk6QQwAjlIIINwTIIEXx0z8eOBr+0ZfNX56bUWjupGn3lXcf7Rhr8AOB0a1DOVKyLUDutLSwBGkKWNj31D6YbUWMmnaNz4H8bpnMqtR/8Amh/KIWOdraSBNpkCD1npjR0eHc5doBLFoSQCCAOf/Mbe23bFHnvw/wAsV/8ADaspUBVlagYXWjBlLUzKMAwUkReB2GBwzxFmKdENnqNllalbLqWVGUwwq0v+YkGeZQ6kQ0qCMWiNmpRY2ED0wotiNkc/TrIKlGolRDsyMCD8x1w6+KQDPeOuIubqIFJYwoBLNNgBc4r85xSmtYUtXMVLNe8bR/frit4pnvNp1XH/ACMursI/xKtNSbf6KZHzcdNHMBnPBFarXWrWpPQTza9Z4qUXL6S+iI8xbQo5emE1OILl8uyu9QL59WnyIjDlZjYOeUHeCTFhJicc+pVM5lhSFMuzrUZVC3Y+YtNxdd2Ou5O98aTiC1f2NRXBNUZqqrkAgFgAs/M9djOD4KiblvE9PWi+dWc2QCpl6ek6jF9NUH6Yl5jxelKq6PVq6kZkOiigEiVkTUkemMbkwvnUxedagD5jD3iCgTma50sB5jdDfmOMWXaWXG+PGtTZk4hmAsqjislPy9J1bhZO4w/+HfjIVWXK1Sq1FEIRs8Tb3AxZ/hRkaTtXFWkrjSpiooInUejAicdIy/AMpIdcrlwwmGFFAe24WcKvJOCkXMBXEML3F/Xt2wviNA+Sxp2BNMCOmnXI/TF1V8OZRmVmytAsplWNJZU+hiRiY+SQqRpAB9OvfFcbCZzjhz1TXajUMMy6qUJ1UEnUZiNo2xa/8Padz3Er0nmn13jGhqcHpEDzKYZgZDBbiDbbDlWihblKAkgmd7dhO+2PDqeGbk5Lr0PZCbSr5MVmOH5vUfLWmU3UsDqIN73F8DGzqcOeTBWPn/A4GOX0+p2Oq1I1yiTCnAKrjBUs/WOxYHrdvpthTcQrA/E3tJ7Y9X1C7Hj2M3JRcEUXGIbN1erH1ucKOZqwIY/+rE+oXYbGTfxM4cK3Da6BoPIQb201FMkC8Yyf4O+HGoVq7tUVgaaryhhB1TfUB2xdZpndSjM2kiDfocN5ZPLEKWi3XePbGHr54wbUI7XfPQ3por3xnPEGbcqtPLkebVYIhIkKN2dhaQqgmOsYTSD+XLGTUIj0Xb7zGIWfgVZmNAAsYvuf1Ax6d9Q30ceXRoOD+HaGWOtQXqkaWrVL1GFp5ugJA5VgW2xaa8QqJIpqJM6RvuSRf7ziLUqMOuO0eDLLdau5wFrTtilfMnSb9MS+GV5segxSFslhhU4bDYUWxAeU/Fzl+LZzVJnMVhzdgzAfIAAD5Y7R+CfAHy2TatUZozBFSnTmyqAQHju8z/0hMYT8SfCDrxanUAPkZurTXUv5HcqjAnoTOod5PbHdMzXSlTLGFp01J9FRB+gAxJMqOT/jjxxWqUMqCCaf72p6amQIPfSHMf8ATi7/APZ7yhThruf8Su5Hsqov6hscJ4vxGrnM1Vq3apXqEhetzCqPYQPlj1B4E4WMpkcvQ6okt6ux1P8ALUTikNJitzA8muKgtTrFUqelX4ab/wC61M9/3XY4sNU4Rm8stWm1NtmBUxuJ6g9CNwcAZXivg5FqNXyZ/Z67SWCMUWo3c6QQG9SrrckoxuKrM+K8zQJSoqVCDEVP3VS5gaWQNRrTvy6D3VTbGry+eZ6LByPOpMadSP8AOsGY6B1KuB2cYzo4jTXMipUQuACABcAm0wd/b1xmUlFWypDNKhlhTqPn6FfL16gJevUUkII2p16LMlNQO7KSbxim8Q8YSnw+pSp5ig80ilLySCdIheVFnlAIvtcYvuL51NOvJvVo1Zny7eUxv8VJjABO+jST1OOeeNWRaiZo0aOXcq4qtTWRVYfCVQgc7SZDSBAmdzmOpFukxTLTwdxIms5XKZnMFWpkFaYWP/D0Vv5jLBJQmeoI747LRclV1KVJUEgwdJtYkWJB7dsecPCXihMvWauoZKfKKmpyxIgQbAfIDHdMv4uoMNnH+3cRvYmx+uNyko8siLDL8Fy6VTVWigqksxfTzS29/XFhqxnk8VUtZBVwkWYrufaZj5YfPiihIHPB/NpsP4/bGFqw7otMuCb/ANMUnjLi75XJ1q1LSHQArqEjcDYHthVfxRQUAy7SY5V/nFsUnjHidOvlylMsWlSIBGxB39pxmWpFJ0/k1GNtJjH4T+KMznqVd80yko6qumnpiVk++4xunmbH7YxXg3iFOhTYVWIZjPMSbAD+uNHR8Q0G/PHuCP4YaerFxVsupDbJpZLSR1wy9AahZY9QPtbENfEGXJI17dSCB8jEHEf/AI/QNUc89P8ASNzJMe2NOcO6Mq1wXuoYGIJ41l//ADU+uDxrdHuTJkWq26j2/wC0YT597LI2NxafSJxHzNVTY7Hsxn6jCBUUxMSRurW+/XbHzD0k0VuoUz8uvywdJHYAhSRq5oFwOkjt/LEFasGJPvI+0H9Ribw/Ofl1sJ/ysJnpuIxnbbybhqbE8X+smUsu+wQnsAD97YscrwyBqqAeii8n1Pb0xNyuXK3Ykx3Yn67D7YczGaAx7YaEVlnmcmV9alEu2+wHbFMyDuJJJN773w/xTiZNk9p6b9MU6vAEnTG/a/rGMeI1F6UIrqaavV9RtiF5bG8zhh6vOZPaPbD9E6gT0x7UzA3nzFMsbCJ+QxC4Rn/LUs5kGNNx1sPb+uM9+J/icUcu1JDNSoNCjsDufkMcUyHEatGp5is2rrJPMOx7jAh6vyfEA49cS9fbHH/BvjNaggWYXKHp6r3GNvlfEKnY36zY4WWi/rOCyggHmUwehBmfqJxlvxjz7UuGVQm9QrTJ7IzAN9Rb/div8X+Lmy1EVaMGrqAQOsrJ+KbiwXV17Yxfi7xZmc3kyMwtFYZAnkggPMO4MuSNOlAYi74j5FYLv8KuB5YZanmNI81w3M1zIYqYnbbpjqWSzHLbpjkX4Y8QOYytWmQqlHlQs/4ksdyes43fg2o6aqVQkweUnfSe/wBxikNnTbD4OIq98OeZgDH+Ks9UpV6rUk1oaVJao1QQxeoFKTYtpsw3jy+0Yhhv9Eet8Hn8z5uZzNJVJC1qbtUgECKNKKYvJYMqsREQ29wMHUQgxF+srB/WQcfP8XK5JI6RixkVDO1o3/rOKvjnCKOaTTWUSJ0tcMhO5B+Q3sYEzi7KjsPTBGlc8q26AR/WceRWnaK4s57T/DdDVLVK2ulChUSzHSAo1HbYXgXk7Y2WphCgAAC3y98WDadtvcDBqB7emNznOfLJtZASoe4B2mcOJWI/NMe388SAwH9/zG2A9EEbX/v0xjIpkdcwSRt88Ea0G5jDq5Udz/D9ML/Zus2PSMTI8w1QBdwg6kCTa5wrOZc0m0upU/r8xuMOeXG2/v8A0wFU7kgn6x87RjXT7jJGtFwZ9P7thGr0+X9YxN0n0+2Gye/0P8wMTJckUOo7/wB++BiQ1E9AIwMS2KYyuVAMkj30wZ9/l2w0tJRsd/ef+3yxK8q5YdtjMAfLp/LD4S0hZ22H0i+Ox1K4Uh0Rt+oif/VhehgQFQiIvMethsfXEqqCCJWSN4aLd4BNt8CtrHND7f5QR63Bn64oLCrx6uFE05IOlo79CPTEWrmqjnnt6A3/AO38sRke92ZT2YRM/wDTJwqo97Bt7yTb5H/tjb1ZVRnahDuJA6npAJHUdft6YR5ogEwOpBAAO9r/AKYe/Zyw5rCN+sCd5UWjphqnWpLUSmsAggsBEKqjUJtvGwG2/vmMHJ0g8FxWyTCwEm0+kb/xxU5zi9Yt5NEDVEF7wp9SOvYYtM5xsRoT4zb2xWNQ0gAKbmZ5fi7n549mtq/xqlycoqyp4z4fSvQNOpGv4hUPxB43JtY7EdscwqcBPNIOodPbfHXMnTb88aeki8/Tb5Yp85kAz1HAgEtI69ZiL3/njn4abbaZZrBkPAnA1bOS4BRFLX9Dp/Uz8sdCzvCRvTqeWdoa4+U3B+uKTw3lX8yoyOqnSFlhPU+3+WcaiASJdWOn4QBf1/zYz4jUcZ4LFYMF4v4NmaiqouEm6qG1TFx+YREWHUg4pa9U08ugqNT1LVctTKkOAVpaHhgBujbGbjucdZrUINqUg3YzEdBHU4ZXLiCWAHQSZmdtVrT2xF4qS5Q2voc2/DfjdOjma6oNKVFUgMdipOx/3HfHRstxoeaIIk/374iZvw5l6jhtCCoPzKq3tsRv8xB9d8ZLj/Dq2Uq0qlI60FQOVlphSpghixgwRMzf5476eupOjLi1k7Xw/PBrYmcSYJTLzt/Y++M34YzYr01rIIDX9VPUehxc56kKuXqgmxWd/wDLzD9BjvJ4tGTK06kMSqt8Rc/9TEsTveScS+IceFWQaYB/zRcGLfCw1D3xB8qmBGoektb+fzwz5SgEvpjusmx2vGPkrUkr+50H6dZGI3sPp98Po8XBn6friIaSkCHWSPXYm3QYR5Tr+a3Yg3xgtsnLWJ63vYH+eE825BHW5Fvb3xFoVFG4uewwT5nSSE5jIsSx+gGJY3EnzhEyx9umD8xTuYG0mR/HDa1/im0TaDt/PBU80lpaOgBBH1nfvOBdxKy9aijDzJZTazfDPWCft64bNQA7/P8AvbDS1FLaRUVj2Efw64WaMTy6id/7tiuWKoWHrvbeBNjH2/rhLkERqAO399cIqUyAQbD37+siOuF8Oy5qutOTc7kExAmb/PBW3SDYYeAP3gt19MF5l7Mpv64KpR0krymCRJtIE7WGI1WskTv8onpuRbC6ISDUHXTOBhCJYcv3P8BGDw3D8ixmGnlAI7BTJO3+aMB2dvad4JtHvvvhJq3gGDHQTYWsCIj2/hhupX5fj0r/AKR99rH5Y6WzZLkxuRzSAZ+8f3YYYziaoUs6iei9ttwR98NnMFVAWW/3CTve4ibel4wmnmmE6oW99W3bcC0++FsWSTSBE6maPRRB9YHtthFKlqBHMeknuIG4t22HTCWzEmFF+sLaJ7zB74PLlWuyhmEyRt0IPrtiWxYBRYGAxJiDBi/zGMfmc0tDM5lm1EEAG4LFgFAXcwCQBAnqPbXtDHYAC1iZn6iMU6cGRs5IX/lg1DEXqOx0/F1HMfpj0eHlt3SZzlbwPcL4QyjVW8w1WOowZCz+VYPTvF8WVKmSZ1HqDK+tuvefrhT5AMDMg+8H0mIH64Zp8PeSWi2w3JO4k22/hjzyk5O2a4FpQBs14N+UCNj1OKPOcRTSCrAmo0gdbkCT6RbffGiSiwB1EgekQO0AiZxjeJZVaOZpoSfLdWKiNjJJHuCSfQEY9PhZLc0ZmXHAMmVoKAKi8x1Gw2Prc7dPXFxTAiTP+5b79OuGUpEgxJjsOhn1E7nb09MPZai5nSZ7jT6wIibf0xx1H537lXA1VqEgglhsdiZ67ETbBvXIAvB68vXrt2/jhT5YmZMCbTNvr6Tt29MRhVCwFJIsNIAIubG/tvjmGN0c0vMBUMz8UAfSYkfXC6uW8wRElup6i4J7QbHDoonuOu4gX+k74YyWadP2guVhSFpgHYCmp2i5JJ+2PR4VXP8ABmV0SPDjChqRbXv6xAm3pjVcPrKGgklGEg953t9cc94dS81BVc/Eddr77RabADGmyed0Rc6hBWSII2t8z9xj0w1lKbiZoYq03QkEkgDTuIsdxI3/AJYhtmWPwo7X6FDH8z98PcWDO+umNStBNpIte0z2sL74hvlakQF9gp0yOxBO98eDUjtm0atmh4TTV6VRXq0lqSNE2Zbxcmd7iBhXDuHisrr5uisDAm4NpkkG/XbtjL0mYXagyEXuvXboYnDyI1RgSsR0KjtchvmRPvjW+OLQLji2QagtMVKnmOSZCAwAFmd5ufTt74q2ax0K8z1G31F/niPmeH1GVgHI6gJCn02BG/pgZdUMJUZQwtY9QACdW8++MSpu4jJNq7d9tr+88v2xJhIvawtBk94AuP6YaTKLAhhHqAZG20jBNlhYDrYkRaPnfGS0xaHcCwnbRHpuScN1qukkAsD1YAE/UbYQ/CzBWQQR8JYwZncAYUuSC6YBXrK97b6r4lDJHOaJJ/ePHXabf6Qv8cW3Bs4aL+Yqa2I0jUbgEg2IXFXVr82gPLbgso6+kDbD1UmAGEXmyHeP+rGk9rtEJeezQ8x3J0KzW67m422wPIUA9Z5pBnfrzfpirqVpZRTYgiJ5ZvcEX2w6GWrIdzIJEg6Y+U/fEy3ZqyUmUBFhbpt/LBYCUoFgxHeSZ+YtgsZFIqspRYNqqNSYAESFi0+rf9io+T+XRAYR7rv1tECZJMb29+pw8uZ1WWS1/ha0eupY974aDgbpIEQSY3BPwwJb0j749GTpQ+xIvKdoNp63BmT/AF7YUjqszdh2G9u7dtgTir80BtDqJWIC2sTNp/gOow/l6yROrlseZpa4kg6rC0W/XCij70yRDBWPZth6wDM9RbARQTD6YuRa/p6bAWPriRSzNHppaBMjT+g98UXiHxVToJ5iqx51BlbELdtI9dum/wBbGLk6RG6yX/DaR5mZzoTmk3neOgi949MQMlBesSTLtutiACAAb6oti58RcRoOgTKEEtFQmSU0lbEsTaRt88U1J2iKZS08zG+4sBIBm95tb5dZpRhtXJhK3ZMqbnkHfpf3IsZ7HBCpYEHeLAgE77/yGGcxVeVZigUC8MCxIJBEAGYv1/qdDiNM2DQ07JM37AfxH9PPRuiQylzzyR0Xp9R/XDPE+Hqy7XWCtuaRvzT1E7jAGZYdAwMAbCAbEkSJ9Y+WBSqqCZI6AifoDfFj5XZHFMquF5orU8skyRqQTYjt/Zt6xbSo7G4giNhFoub998ZTiORqHN0/2cjUP3omZSWHLYfCeb3g3xbZqgXQrVYKTblkW7GLx88ddeCb3rqYguhb+Y17Ax2PpfpPbEaompbypnoJ23ExBido6YrXCUac+Ygpqbs1Q8uwuSSSZ26/oZmZyrIA1RHiJBBEERY9rzbrjioN8I17iszTCamNVhbUQwULbrtvtjmfFeKNmM8qUdRAnUdJOkMAGaPQQL+2LviPEWrKKNJWNVjrAL6hTUfmYgDbcCSSSI6YueE8Hp5ZABUgm7tA1VDvcsOvbYA49K/wr7v4M1u9i4yaKUULyqqgAHcDsZ6/LocM8RyJakQnxC4+G89LCxgn5xg1qmQNenqQxuJmbTAH13wik4IkODe0j4onlv12v9MeaNxe5G6wM8FUVMupeZHI6tC3UlZMG0wR0xPDBOVVE9bmTFrWiPWY+uKcqRWNQWUmHEWMiNXvbfsbjEpqpDgE1DE2p/CCNpG/sNjGO2v5qn3MRxgn1s4FN2AvBvF47m5PtgkqITvzRcqB+gH2/rhhmVl1NTUmfyk6gRvIUA9AcRUdDqUqyRzWgGDa5IMfc2Py86RsnvSp/FUgH4Qdp72k/f6YjVuG0eZyiQ0Tyx97A98LyaKBEEE33F57xG9+mHgqXWXbqZWx7304Cu4wKqoNIXlHRVmx32NgPbD37sjSFO22mAJPU95wSZWmYNwATMdPS4kjpfscGmapklFUiDEwRe/WffphQoWasQAR7EHr63i+AmeMmYLRsCDYH1++Gq9eAbk9Y6b/AOckiJ+mIeY1P8KsoIJkFGiSIsSINsKDLb9sQyGGkke/06T88VrVMu6hwGNplZneZgGfX2xCy+RsBUK1bkhtIBEzeZsR6Th5ssoIcagQZvMXJuCE9uuFRJVkn9kpC4RwGHRomTMgGDh1WQjlYsPfV363k/fFatUjUP3pndouBv0vB7kYXks1U0saisoBsLfAZgyBv6ehwcCbV0JDZsg/DPrAH2LSMDER61MmTUIPqf8A+8DDYWiYtclbAL0EAMQRvqgROH1kjmJAmTHW9jPr299sRUzHMQUQH8umT9QBym3fcieuFu0iSQpAnUI5ibGVgg2jvfaMdWjY29EFtMwZBupm9pn4Sd/rhujQVQx1M5/MwUSdpnRv0PzxDqZ9jqBLTqg60UWPYKLg9+3fbDmer/CxdVEMZFQqIF2Oxk3noMWmB2vWprEuigmNMbxaT1+uKjxFkqWZQI009Js0zM2IMgjTBkGZti0r51ahUI9MSeRmXUSvYcyG4jad+uJKojqQ1QReWNFja0G8iQT3vJ6DFVp2TlFXw+pToUglDQqxBi51WBjVaZIJn1xJXNFmCh2EAyhCGYm8qdQHzw/R4eKb62qaxG7BAJk9ha5iJ6C3XBtkqayUakrGxlQCdokyAY7fyxMAZbPcoBWbGdNh05viuvSe9owyvDkSoai0wrMNRILatoEievrER1jFi1DSD5lSmxUXgjsdxuBe9+nbEWsHYMFQKotIBNrSdIYEg9Ln2woo0GIS4eQTzajue5+v226SvOIEpM9SqjVH0mJi/reMM5TLvChgpQTqYa1M3ABUn9feOztcpUWEciTaWI1abQey27zhQE5biaUswtarVcKgIcM1oNgujTLMTEXkEdsS814gpZjME0UZYSX1BQCBMFYkg97xEes02e4OjxfWrczENsSJXSBvt36jD1HhiKo01PLvNmhtpIIYG0e2/THVOOzazDi7tFF454pmKhpUcsrMLuSqzfYCTYWvf/MuNlxfitTMZZaGs0BoUMQVJMAAjYrE9pn54iVqTKxPM4nmB+L9b+1x6YaWr6NaRIYg32uIGx3k9j6RajSSiXYm7ZEyuQXLKBS1M1izsxudoL6bAWgDufU4l1q71IVSyQZIVkKraZ5rgdJF8Ofs8c0tpIjVN57Bpt8xO17TiNe401Du0VGM3FtMEyPmPrjnl5NV2JGVWqGGpJtczFzeIHUd7YcLupMAyeWFIUCepJb5X7YRSzTGQ2rTp0wZmFkEj83/AGO98HkUAYy8REyHgzPUvBNthG+MtCgNnWCkwWAsZ0sIjfvHW/bF5xLIMMtTrANBHMVsSY5STNh7+npivLNMkkgdRGx5bzfCsr48YscotAQnIxqzLkySQoYQk7GSYg22x20lvi4HOfldkY19QGoNpgTcyPTlIIbbcemDGZ2ACsSskwwj5aTeYBnEsUCon8xAjWevqYM3AuMMeWJBJUHqFcGQCdzEdZuMedxcXVG1nJCehUKtySWP5m3BG0rNul94w+lRkAYqo6aZlegkHqPc9cG9KkhDyzSLldjAi8EQQLTbCjlkYkjV2JIUzJBi4Jif1tiihrK8RE6nGkMYViR32J6dTacPZri9AFQag1MeUAgzfcjoPmNsOnKrsGHNsCBadth9jhupw6jEEAmSAVQSDN4I6+u/2xKRPYdSkHgsApi9/nMg7WGCr06bG5Jjbe5I6dJwlsvpBFNgvQfuwSosbEtER37bbYby2WgfvK7M02+FSAbgG/Sbe3W8qXco7QzC1E1NKNPMKmkHVtcC174Zq5emOXWd5O8DvfYCD1w1xKnJXWW7CCsW1QQWBO3ucVWWzAJK06hkReBcbxzLcHSb7x1sca2rmw6LRcsqgdb2JMk+ssf7thNOmJ5YZzcgGYPYamAXfp/HEhaRKxqUmASIBMA2PKLmR19cFSyvNqkahaWkN6zAgWA9N8Z/IGG1T29CxH2DWwMLPE6aErDCCd7/AHnbAwtj8gfhpYAcyadijCCV3F5On5d8V+Z4c9JCddZ9QgOatlYbAixgT0Gxj2GBjsmULhuSfzC3IYALM6yZ06oEXsepnv6YfSvUO5XuQokTIn49h8vnvgsDFYSwV7cUXWNNEESwJBClG/MBykkm9wfpabJ6yuoCqSNSqVJjUR0JVuv0wMDFkskQvM5mkAXdmQtBOkn8ynlt0HuRPvhSBlhVXUJ1KzxsZMLB99xg8DEKhVR5nWIi0iDMRFo6+tu4xDzGZFLylYMus7tf4WO4ViNUR6GN8HgYJBk3OAx/zAbWJUghuhtuDB3nbCfPpQdbMSCBHQMYgCQSAZ+/oMFgYJAcUrqIDDWp0fCQJNtwfUXAwuopqFqbKutdJYdIneYuRaOtzgYGJLBGx1RKyqs/5Y1QJm9zv2i22G0SSNdNuYwQ2hgvt9R/TBYGIUcrZxKY0suhUIkAAgqVJBgQItPU+nYzXGrS6ahEiw+A7Xm/WxAwMDAiY7TamwBKyik/FNjvaPTfv+rFLLhpPIqqFMBbEmBvv9ug9sDAxOpeo3nuCUXHMhOxIDby0ekmx37DbEGn4YoVGmn5lMcrQr3O+9+8C17YLAxq2hVhcIo0FfyqZdqgJIR94UkNzTp73tefm9nuMCmwpukENAGqYEwJMep69cDAxrbbI3SHvOpNTXlMG5mIjUt4i45hY/zw1lWSoytTqtzQF5THYAgsOuobCLYGBjFYBKq5d9JbUpb4F1AwJMQQD2MffAXP0yyprGqCZUNvF4BWIuLkzvgYGM8gey2Yaof3ZHoWQG8bRaRe+2EearNodBrsCkyGgi9xHUde3bAwMKVlHjQTYrJNjMkARO0xvfbCfKSVVKYuTcACWFheRb3HbtODwMYXNEXI9lsurloB+YW09RHv1wmtQNOm502EAQenpMeu+DwMYnJp0VkAcPD8xpIZ6lEnAwMDHn/mm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https://upload.wikimedia.org/wikipedia/commons/f/fa/Horse_riding_in_coca_cola_arena_-_melbourne_show_2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1919654" cy="128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9" descr="data:image/jpeg;base64,/9j/4AAQSkZJRgABAQAAAQABAAD/2wCEAAkGBxIQEhUSEBQWFBQWFBcVFBQUFBQUFBUVFBQWFhQUFBUYHCggGBolHBQUITEhJSkrLi4uFx8zODMsNygtLisBCgoKDg0OGhAQGywkICQ0NCwsLCwsLCwsLCwsLCwsLCwsLCwsLCwsLCwtLCwtLCwsLCwsLCwsLCwsLCwsLCwsLP/AABEIAKgBLAMBIgACEQEDEQH/xAAcAAABBQEBAQAAAAAAAAAAAAAEAAECAwUGBwj/xABCEAACAQIFAgQDBQQIBAcAAAABAgADEQQFEiExE0EGIlFhMnGBBxQjkaFSkrHBM0JTYnKi0eEVQ4LxNERzo8LS8P/EABoBAAMBAQEBAAAAAAAAAAAAAAABAgMEBQb/xAAsEQACAgIBAwMEAQQDAAAAAAAAAQIRAyESBDFBEyJRYXGR8IGxwdHxBSNC/9oADAMBAAIRAxEAPwDxVcMeZH7uYdg0vTJmezkGItpEhh/eI0PeR6hiNUw2LRLoGLoGQ6hi6hgGifQMXQ95DqGP1DANEuhJHDEbyrWZo4pLUwYDSQD0PeLoe8hrMXUMNi0T6HvF0PeQ6hi6hgGifR94uh7yGsx9ZgGiXQ944oe8hrMlTbcQHom+GtyZE0R6wnMRYCA6zATpMs6PvF0feV64tUA0WdH3i6PvK9cWswDRZ0feLo+8r1xazANFnS94ukPWQ1mNrMNhov6AteR0CFIv4d5n3gDou0iNpEqvFeArRbYRtpXeKAWWbRXEqihQWFuvlvaD64Yw/CgEBtmxgRamZmmnvztCmJVPnBQp2A5MBCdB2kQsOq5c6gEjaC4hbCAFemI05bhQL3YXlr/DxAARRGcQpMMQpJgcEA4M1MYfwhMxBciH4yoSoEGKzOliAd460biEYTAlxfaPuF0CsIwEtrUdFweZCmvftEMbaOAJZ07nYSFSnY7xD+otvWPTtcRkoM5silj6KCx/IST4V0YK6lD6OCv8YxWFZjuFgQp3l7U2qMqIC7E2CqNTE+gA5nceGfs2xVQ68SRhqfobNVbjhQbL/wBW/sZLkl3GtnAMluZdhsDUqfBTd/8AAjN/AT37KvCWX4WxWitRxb8Stao1x3APlU/4QJunMgosp29BsPykeqiuDPmOvhHp/wBIjp/iVl/iJRafUH/Gfe8Y5wL76R8wN41kQPHI+bMuyutiGCUKb1WJAsik2v6nhR7naeoUfsfpNQAOJZcVpuTYHD6v2LWDW7ar+9u076tnm1lsR6f7CCrm7EjUtvfe1pnLOk9FrC2tnzvmWBqYaq9GspSpTYq6nsR/Edwe4IMGn0Vm+DwuPFsXhkqG1hUAKVQBxaou+3obj2nK477NMvbak2JpMxAAZqbrex2UaAT+c0jmg/JDxyR5fSb8KZ09Z8a/ZQcuwZxC4oVFXSGRqYQ+YgeVg5B3PE8nImiM7sQlhUCRpjvNSjRpFbs0BoyiBEDL3Vbmx27RjR1fDvGIovHJk6Ysd5ayXO0V7GS1+S0HKS2uOBIFiOIAaVakGsL7CO9NRp08iVxoHoLpoFuKxLsoW+0AekT3hDCNpgZvp43oglG3eX09j6iQtJUh5hAfoQrZKu1yew9IF92myKS97QrLsu+8P06CNUfnSilja/JtwPcx0Z8Ma8GBTw1jcydWnfgzvaP2e42qQDRCD1epTH6KSf0mlS+yaqQNdelTPfSr1P46ZLkvkSji8nmC4cyKUHHBM9rwX2Z4ZAOvXqPbsipSB+d9R/UTWo+Fsro/+XR7d6jPU+tma36SecRf9fweBYfAPVcIis7sbKqgsxPoANzPRfD/ANk9RwGxtXoj+ypaXqf9TnyqfkGnb+HKmDFaq2GpUqRKAJ00CkqCdZPzJH0AmvVxVoZuWN8WqIi4z3BGPgPAOWUR/wCHFQ/tVXeoT9CdI+gmnQyPA0jenhcOp9RRp6v3rXlNTMRfmB4jMTOfn9TT0mb/AN5Ciy2A9BsJU2PA7zmHzEyH3smQ5o0WI28RnSr3MycXm2rZdpjZhjqVM/i1EQ+jMNXz08znMw8V0qe1AdU+rXVB/Nv0+czSnLsjWMIo7jqNpLM2le5YgD6k8THxXiXBUvixAY+lMGp+o8v5meZ5lmFTENqqsT6DhV9lXgQILOmPT69zBp+D0HE+P6I/oqLt71XCD91b3/OYuL8a4t9lZKQ7dNB/F9RnNAR15E1WKC8CcdbD8RnWLY3OJrfSq6j8gQJLCZ1XTc16xP8A61T/AFlfk7kR1ele2004Ixaj8GlW8VYoqAteop9QR/G0xsZi6tdxUrVXqOOGZiSPl6fSFtUpnYWlVV6drCHBLsCjF90NVeo66WZ2W9wCzFQfWxNrwdMHbkQ5a6gAX2i+9J3MdCWOPwA1KQGxFpX01taW4itqPMqLCI19OFdisUBL6VXRwJXqEYsIyXCA9he9pJWlReMGiD2Im28aNrjaxEVcCddtJtKutL83WzTOjOR5JfIV1outBYoUL1JfIT1YurBooUHqSCjWn0F4Hymnl+BpkrapURalZj8RZhqCk+i6rAfPuTPnrBUOpURP2nVf3mA/nPp7MqAZCva1plmdIqD5PYFU8S0gbah9JRV8QA/DPMc0BwVUq2plZrKRyL3Njf5QlfE2HTy1GdD7qSP8t5y1ke0dTjiXk7DG501ibwPHZx08OzmzMz6ADv5VAL/ncD85zVTxHgj/AM7/ANur/wDWC5jmlGsiihUD6WYstmU2cL5rMBcXXt6idXQQb6iHNa/aMupcfSai9lOX5nUR1qUzZl3+fqD633noeW56mIp6gbN/WU8qf5j3nlOvQbjjv7H/AEl6YpwQynT6EGx/7T6Drulj1MfiS7P/ACebgyvG7SteT0XMMTbcGw9YBWzmiq3eqgG5vqF9vQDc8icfWzys6lWqWFudKgn6gQTJMvStXFOoSeoGW5byr5GOpr7lRYHkWsTvxPGX/EZUm5v8He+uhVRX5OrfxjgV3Ds/stN//kBMnNPHoddGGRkJ26jkah/hVb7+5P0nCYii1N2RhZlYqw9CpsR+Yj4b4h85zrp4ITzyYXjGsbm5J3JO5J9Se8G60NzlLaZlzaiHN2EdWLqweKFC5sI6sXUg8UKDmy/qRdQSmNCg5Mv6kcVIPHXkQoOTDcRsBB+rDMxWyiZsByky7qxdWUxRk2y3qxdWV2jRUFlnUl2E8zWgwW8Ny1CH39IAmU4nZjK9UuzH4zKAIDC8c+tiYOKXftNPDYUFbkG8uTKahvYbcyuN9ib3sxQBewiYAG1pv5ZhaSglxck2+UHxtCj1LruO8HChKRkPYdpErNbFU6dhxK6lFSmq+97Wkdi+5o+AcD1swwydjVDn5UfxSP8AJb6z6GxLgDeeRfY3gr4t6pG1Og1j/edlUfoGnpWcVdIJvMMrNYR3o4P7R1UU9fcVFA+p3/nPM84fUwM6rxtmvVqiiDcIdTf4yLAfQE/ve04/HczTGqiZ5Je6gSXdbgjYjgiamW+G61dQ11RSLgsdz6WAglfAGk2ioLEHeXzV6ZNMu+/Lt1Ab2tde49xJU8QpXSCTb1G9ieJreG8sw+MrU6FRygcsCwtcBUZza+39X9Z6BiPDmUZfT/EK7hkFSoalZmZTYXpIpCkkW2P9Un0nbh6jI2k9/wBTNKN12PPcBlNaohemFYA7gCzD0vccfIwmvltSiw1ixO+1vcHgnaddkr0q1MmnSCKoNjca9ttRFri9xbeY2fKeoxa/IX6Lsbem897FBHnSyv1HE4/xBhrVNYGzi59mHP8AI/UzOw7gMNu86XN6Iagz/sMv+clZzO1xYTwOugoZ5Jfc9HC7gmHZvVB095mi17WhNdC1rSllN/echYzLY2tE6WhT6RYnePj6qMo07GC2NgjJte0jaGUlU0jv5oO1Py8wASLYarR2oki4l2GB02tNDCoopgMO8GIwiIl5l2NtqNuJCgN4wDsfUugmbC8TxB6a35iBOyJEtpGOlLUbD6QkYFhYj6wAEaofSR6kOxWGCDfvM8iCCyYcwnA1DqBPEopkWt3h1IKq3gDYPjWuxtKEMOqvT59R+sD6i+kkZt18WVTygXgqeIKo29rTOOJb1lV5addgyPm7YS2NY395UlYj6yu8ULJpDsxJjhjI3mp4Yyg43FUcMpt1HAJHIQXZ2HuFDH6RDPXPsdys0sHUxNQWNd/Lf+ypXCn6san6Qf7QvEQoIbEFzcU19W7sfYf6DvPTaOVpTRU2WmihFQbBUUWA/IT5/wDtZy3oY0lanUput6d+UA2KH133v3vMXBylbNIzpaOPGIa5JNyTck7kk8kyeFoNXqKgZVLEDU50ooPLOeyjkmDzqciyiqiCorlWqblQPhpD/mPcbk3Nh7E+03TSezJ/QpzPFdCr000Og2Vl89N9uVYgfpLsyrLicNdfjp+YXNzp/rrvvtz9IswyfRUIrMxfkaj2t7CA1sM9MNYakYFSRvyOfnvMpxjdwNIybVMs8Chvv1FluNJLMQA1kCkObHY7G2/rPRvF+W1sTcObLSYmmjJTRrsVNU6UAudh67t67HI8EeGwuHqVLgVSQvmF1sQGRdwQAffk29J2Oc5ilKlRrizF6KsxP9oq9O9u5Om9ux77z1umwuLi/L/2vyc8upik8b/NWzj8rFjpUtxvY+XSNzf9m9hAs5xvUO3Av+ZO5/OD4jN3YFVsoPNgB39RHwSU2srbszW5I0gcX7bm359p7mSaj7qPPjDdsyPEw0Uqak+dzr0+iAEKW+ZO3ynNg2mn4mxgrYmoym6BiqHa2lTYWt2O5+sy58x1GV5cjkz1IxUVSJmoTI6jGimIyTOTzImSCE9o1oAOrkcRtRjRQAsSuw4kximta8oigFDkx1a0jFEBNnJ5kYorwAkjEbiT+8N6mVRQCidSqzcm8rjxQAaPeNFGAo0eKAExaNtHEYxUOxC0V4hHMAsa4nrH2CZWDVxGLcG1JFp0zbbVUuXt7hVX6P7zycT1X7GM0K08Vh2NlJSonszXRvncKn7sTdKwSctHoHi7ORh6T1nY6FW+kcsb2Vb+5sPrPnvPM3fGVjVq2udlA4VReyj8z9SZ1/2p+I1qsmFoOGRPNVKnUpfhUuOdIJvzufaefyYx8sbfg1sPh1VQ7eYAg29T2HyvD8wzSsH12A1jyjsFXyrsLegiyJKbBFqkKhYaj6fP2notbw3Qdxr81ltb27GYynxezWEOaOJyHJK2ORqtyNHkX3a1zb2APAgqeHa/UUVV8iuC3cEA349CBaeoYTKkoKFp3VVbUNJsTcgsp9ja35ekoxmGve21+fnM3lezZYYqjnsRnLpUqMpPTfcoDYE6SLEjcWJuAOIFjca1XDqwVQms0yNzpbd13JvuC37p+urmOS1arKlCmXZgfKi8WsCzsdhyNyRMbLsYaNDF0GX4xT5Aur06yg82sbFx9fofqehy302OS29J/a+P9Dx+pxxWaVIBwmFu1r9iTuoOwvYFtrn/APcQLO8Z0rpZVqcaVF9F/wBtu7fU/SNmXiKrTVsPRvTW4LsDZmYjm49iBvfYbWnONUJnL1XWz5yjHXg3x4o8Vf3EVsLyN5clewtaV2nmK/Js68ETtFrkq62tKoyQmlirAi3Mp1yEcCFAPqvJcQzBZW777Whf/CWD7gEQCzKEYzSrZayt2F5PEYG42O4iodmWI0IGHaSp4ckcQeioR5WCx7QkYJojRPFoCpg1414X9zPqJF8NbuIEoGMSi8OdLADaOuE84ubDvBFaT2AOLRu0OxNAajY7SeFwqahqba+8Alp6M4gxrzocV0dRUcW2mSaC+sZNlMVpa9LzaRLcPgyx9o7KBI8Jq4Jg1iLRqNC+oekTdDSsGjiSpLdrGEU8IXYhRCxUCWitClwL3IItaR+7Gx9o7ApDn1nU+GPE1UMmHqtdGZQrkkMrAaaaswPmTgWPG3YWnKSdJNUmUU1scW70e+DEahv5GB0lWI54sLG0xvFeaDCUjVIu3wop/rOeB8huT7CeUYcVTdwz6r3DB2vcAi9782JHyMoxmLq1LCtUd9Pwh3ZtN+dNztwJzRwLl3N55nXY77wb41q3rCtZ6mhmpgaUBWw10xYWuANQ2J2aGY/LKtRK2Mq09D4hwtKmim7EsGqVNPI+AknuSTsNpwvhqnbEUnbZQWNz2tTcg/Od/mVfprpYkohFIJpsFFQvWYrZ9xqVbjymxA27ev0iaVQ8vf2VOl/NfwcOVOTt9ltnmucUyteorAgggEHkEKIFOl8Y5ZoxVWwtcU3UH0eijW+hJH0mEuFNrmcuSfKbl9TVRpJIHilj0GBAtzxC6uWuEDEWk2AJVoswuBsIKRNfD4WqVGnhuBAMbgnpNpqCxiEDSdLmNpkkQ9hAA7A5gUBE0MDmeqoC/ExBSO3rLsRRZLbQsXE0s1xo1WUzP++NI1qZChrcyTkaAe8XJorimQFY+sejWa/qJRUf0hFMlVuOY7T7iVrsQq4hwbA2lhrGwuY60GYElTq7CC1NQ2ItDVhbLy+15QXJkzcLxIgbbcwbBItwTgMC/AhdXMA1xbk8+0zVFyLckzWxeBYoG2FoWNt0Zx5MR4iak9rkS1cG5X3JiFRSX3+YjXhVXDKCE1b9zA2ouOx/KA2vg6TG4FaFVje6woUhoDjbvaCZhTD8tuLXHrabYzCgaNhbVptb3lcHVsE0Yr1BqDVBtxHrYGwJQGx34lFRW8nexuRNpM2KqRsbi1vSKNeRuTS0chTvvtx3nY+HcrVgCXs3JnLYuky+YcE32hOHdiAVYg+0V77Bt+Q/MfJUcFrtfb5So4c6Opa4mdjUcnWN7c+8eljqlrX8vpCMeWwlLiqKatPUNdrA9pLCooViZoNXuoUDnaC4jCabL6i5hkdqi8UuLuhYKtpsewMrfDdSprbZS36QdqZFwv1hgxhVVUiTFJO0GR3pnWZRgcM1QKbaQCeSBspJvbcD5bw3OMvrHQtakKbAsoCX6QpWWzJbYLc8jm299pi+FKz9Q9IkPpJW391lYgjvcAzZxOZPpSoBqpU670aRBK+W5qIuruoB+Hv5fSep0byVyj89vrX7+o5M+lXz9P7ln2h5YGxjEtp/BpsPkAV/ip/KcpSohzo/hOu+1IF6mHAvq6L3tzYONP66pxuX1irrZT6Tyr9uu50xu+4ZWyqyFwDdNxeZz4s1U8x+k6vG4wJQYE3Yj+M5DFUERQSfew+ciMpvUlQ2l3QfSuugjtGzHA1cSdZA9BIUM+At5PLxeFZfj+rV0KbL/OV1Cljhyi7Ix1KVNHNYzBtSbQ3MIwCi+k8dzN3OcgNmqa7mc5pNNhfvDp5rKu45rgzo62WUNAYN5pk4ysLkAdoUmLVkI02IExKlY31Hjia6ehV5NSvg3WiGZbA8GZRAK7TfrZ2tTDikwJsNpl5UgcFe8UqQlbZVSpE2usnTTexEqVmVyObbSVKs4bTbe94caHYW+Mem/HbuJW7awSeZczazduQLRqVUA2K2HrE7vRaUWtgtVyVAtF0gACO8OzN1VPLyeJXhqTMAOCIcu1opQVvZQ2HIsVXcHmEl2PxcXF5fXxfSXT3vvAGx17gcNyZVKjNOpGnnApAqiHy6Qb+8y8bifLpQx8TQCLcm9xtKcPUQUzf4u0pO12DIly0ygUifMOe86XC5tSCIGS5C2M5unibG/bgy+iyEfWQ7i9GkJRqmaIS+/NxHyrDozEPt6fOF5fgWCC1ibQmthWWkzEC/qIoyluIpcX7gZ8Dapa99uZm0qRWqQeITVDLSXzeYm0OGVdMLqfUX7+kStKwdWkZtdiTbgQvAZa7HUg1WG9pqDJqYKoXuzbyOFxb4UtSS2zc+o5j+4rXgAxeFdiFKlBbe4tAcHRValit5qZvn1SsfhsFG8zvvBqEFNrDf3j5cU67C420XNXX4dOkjiWYbdrckcmA1LFgW5hGAxao7b8yHXcpxcXTJdIdQMRZT39Ya9NDa6i3Imfi8StQrTW9hveTV9FVF/wB46WmTbp0auBdAW0jQSGQMeAGUqSfoTNnFV0bC0MIqqGTHjdSTrWpTPmb+8C1j8hM7EVlOnTY/FcccqRz7XlfhimDikLfAjGox7AJ5tX6Cer0eJLC53qL5fzX7+TiyTc5JNU+xo+PKyviGOqzUlWmPfbWf8zsPpOUokKdbHg3sZp4KicwrPVc6QWLn5sSbfSE4zwu2IS9FwSDx62nlqHY7b0C4yuuIXRSW7NYCU514crJTuU3A3IllTJMRl5p4hgNjbSPfaFVfFVSoxpuv9IQB7XlqK1fcjk912OZpYYdO5vMzDYlqbEpPRm8Pq1JkDi4XVbb5zzlPLUsRw1j9DIUX5Lnki0qWzZw+OqVKdmaV4lQNIG5ldQix0xsoUVawFVtK/wA41BLSRlyb2zWwbUyGUjzAQKrlLMhspvzOpxOR06KIynzOefaV5pi3pjSLW08iS1TNIu0cll2GPBHBh9DLH1EgWvOjyjJqPS1NUvfciUNmVMGycLtNFBd5EcnejnsBl34h1c34jYygqVCRzDWxgao1Qbaew7wcYtajaiL+shq5GvNqPYFSonmvzCcTWRqKjbWDBMRh1q1CQdKj9YJjMCwsynYyqaZmnaNF6SMAO4hlestJbi3EoTLlSiHV7s3IvxMyvTLeW9444/lg5FuOqI51Di2/zmYampbAd4SKdxYc+ksOF0gX5lemk6sOTa7AFQtwTeW0wZYKYU2bmRVbH5y4xIbI0aWry+806WGUj4T6SjDMg+cNp4o2sOJjkTT0awca2X5Di3WoAwNrWHO83Hxf4TI4sWOwtGimbVEqVmNiMrZtOm4W/wAR4mmgpaG1tuo2MUUzyX2N49mwHBYinrDuTb5zocLmVAOxZAVI725iimidE1fcwc0Oq5pgaSdvleAY1guntcC8UUqSJUm6KatdACLXPYyqmDYkDbvHilf+QW2bmUYdathTQu5GyopZvyG86fLfB+IIuaOljfeqQlgPVfi/SKKTzaiwlFckbWO8H1Vp6qYQ1Ft5V59wpIse2x53nJ4mg2FwddmBSrXb7sgZdLBfK1c6bDbT5b+8aKax6ufpPH8mTxLkpAGQslPUtRtIC/nDquYrQRKlBrm+47HeKKQpe0px91BuGzv/AIhUFOstgBcD1N+YD4to08PRARb1NQs319YopdKSsh+10jHo5jUpLrJu5FiPaY2HwLVnLgcm9oopk40aXbGxBCkrcH1tATe9xtFFGiT0zLs0pth017sF7y/J8LhSjvWcFjfYniNFNErZUtRVHHVMUadRlQ3Qk2+UEZjrsL7mKKZp2XLUSI1JW9B3v3nXYNcJo1kANbcbRRSm6YoR5JX8nNZuyt8AsAZQCnwsxtaKKRBtmmaCg9A6qoUnUb32E0KWS19K1Cp0MORuYopqlpmEnTQZkmWlWGpdyd79hDswyk1mCUwATxHimPH3XZusrWNxAs48PrhkF21VT8X+wmBiMOwsQpHpfuYopsnUmc72ip6R2LDiEpiAQLLHiltJ9xLT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data:image/jpeg;base64,/9j/4AAQSkZJRgABAQAAAQABAAD/2wCEAAkGBxIQEhUSEBQWFBQWFBcVFBQUFBQUFBUVFBQWFhQUFBUYHCggGBolHBQUITEhJSkrLi4uFx8zODMsNygtLisBCgoKDg0OGhAQGywkICQ0NCwsLCwsLCwsLCwsLCwsLCwsLCwsLCwsLCwtLCwtLCwsLCwsLCwsLCwsLCwsLCwsLP/AABEIAKgBLAMBIgACEQEDEQH/xAAcAAABBQEBAQAAAAAAAAAAAAAEAAECAwUGBwj/xABCEAACAQIFAgQDBQQIBAcAAAABAgADEQQFEiExE0EGIlFhMnGBBxQjkaFSkrHBM0JTYnKi0eEVQ4LxNERzo8LS8P/EABoBAAMBAQEBAAAAAAAAAAAAAAABAgMEBQb/xAAsEQACAgIBAwMEAQQDAAAAAAAAAQIRAyESBDFBEyJRYXGR8IGxwdHxBSNC/9oADAMBAAIRAxEAPwDxVcMeZH7uYdg0vTJmezkGItpEhh/eI0PeR6hiNUw2LRLoGLoGQ6hi6hgGifQMXQ95DqGP1DANEuhJHDEbyrWZo4pLUwYDSQD0PeLoe8hrMXUMNi0T6HvF0PeQ6hi6hgGifR94uh7yGsx9ZgGiXQ944oe8hrMlTbcQHom+GtyZE0R6wnMRYCA6zATpMs6PvF0feV64tUA0WdH3i6PvK9cWswDRZ0feLo+8r1xazANFnS94ukPWQ1mNrMNhov6AteR0CFIv4d5n3gDou0iNpEqvFeArRbYRtpXeKAWWbRXEqihQWFuvlvaD64Yw/CgEBtmxgRamZmmnvztCmJVPnBQp2A5MBCdB2kQsOq5c6gEjaC4hbCAFemI05bhQL3YXlr/DxAARRGcQpMMQpJgcEA4M1MYfwhMxBciH4yoSoEGKzOliAd460biEYTAlxfaPuF0CsIwEtrUdFweZCmvftEMbaOAJZ07nYSFSnY7xD+otvWPTtcRkoM5silj6KCx/IST4V0YK6lD6OCv8YxWFZjuFgQp3l7U2qMqIC7E2CqNTE+gA5nceGfs2xVQ68SRhqfobNVbjhQbL/wBW/sZLkl3GtnAMluZdhsDUqfBTd/8AAjN/AT37KvCWX4WxWitRxb8Stao1x3APlU/4QJunMgosp29BsPykeqiuDPmOvhHp/wBIjp/iVl/iJRafUH/Gfe8Y5wL76R8wN41kQPHI+bMuyutiGCUKb1WJAsik2v6nhR7naeoUfsfpNQAOJZcVpuTYHD6v2LWDW7ar+9u076tnm1lsR6f7CCrm7EjUtvfe1pnLOk9FrC2tnzvmWBqYaq9GspSpTYq6nsR/Edwe4IMGn0Vm+DwuPFsXhkqG1hUAKVQBxaou+3obj2nK477NMvbak2JpMxAAZqbrex2UaAT+c0jmg/JDxyR5fSb8KZ09Z8a/ZQcuwZxC4oVFXSGRqYQ+YgeVg5B3PE8nImiM7sQlhUCRpjvNSjRpFbs0BoyiBEDL3Vbmx27RjR1fDvGIovHJk6Ysd5ayXO0V7GS1+S0HKS2uOBIFiOIAaVakGsL7CO9NRp08iVxoHoLpoFuKxLsoW+0AekT3hDCNpgZvp43oglG3eX09j6iQtJUh5hAfoQrZKu1yew9IF92myKS97QrLsu+8P06CNUfnSilja/JtwPcx0Z8Ma8GBTw1jcydWnfgzvaP2e42qQDRCD1epTH6KSf0mlS+yaqQNdelTPfSr1P46ZLkvkSji8nmC4cyKUHHBM9rwX2Z4ZAOvXqPbsipSB+d9R/UTWo+Fsro/+XR7d6jPU+tma36SecRf9fweBYfAPVcIis7sbKqgsxPoANzPRfD/ANk9RwGxtXoj+ypaXqf9TnyqfkGnb+HKmDFaq2GpUqRKAJ00CkqCdZPzJH0AmvVxVoZuWN8WqIi4z3BGPgPAOWUR/wCHFQ/tVXeoT9CdI+gmnQyPA0jenhcOp9RRp6v3rXlNTMRfmB4jMTOfn9TT0mb/AN5Ciy2A9BsJU2PA7zmHzEyH3smQ5o0WI28RnSr3MycXm2rZdpjZhjqVM/i1EQ+jMNXz08znMw8V0qe1AdU+rXVB/Nv0+czSnLsjWMIo7jqNpLM2le5YgD6k8THxXiXBUvixAY+lMGp+o8v5meZ5lmFTENqqsT6DhV9lXgQILOmPT69zBp+D0HE+P6I/oqLt71XCD91b3/OYuL8a4t9lZKQ7dNB/F9RnNAR15E1WKC8CcdbD8RnWLY3OJrfSq6j8gQJLCZ1XTc16xP8A61T/AFlfk7kR1ele2004Ixaj8GlW8VYoqAteop9QR/G0xsZi6tdxUrVXqOOGZiSPl6fSFtUpnYWlVV6drCHBLsCjF90NVeo66WZ2W9wCzFQfWxNrwdMHbkQ5a6gAX2i+9J3MdCWOPwA1KQGxFpX01taW4itqPMqLCI19OFdisUBL6VXRwJXqEYsIyXCA9he9pJWlReMGiD2Im28aNrjaxEVcCddtJtKutL83WzTOjOR5JfIV1outBYoUL1JfIT1YurBooUHqSCjWn0F4Hymnl+BpkrapURalZj8RZhqCk+i6rAfPuTPnrBUOpURP2nVf3mA/nPp7MqAZCva1plmdIqD5PYFU8S0gbah9JRV8QA/DPMc0BwVUq2plZrKRyL3Njf5QlfE2HTy1GdD7qSP8t5y1ke0dTjiXk7DG501ibwPHZx08OzmzMz6ADv5VAL/ncD85zVTxHgj/AM7/ANur/wDWC5jmlGsiihUD6WYstmU2cL5rMBcXXt6idXQQb6iHNa/aMupcfSai9lOX5nUR1qUzZl3+fqD633noeW56mIp6gbN/WU8qf5j3nlOvQbjjv7H/AEl6YpwQynT6EGx/7T6Drulj1MfiS7P/ACebgyvG7SteT0XMMTbcGw9YBWzmiq3eqgG5vqF9vQDc8icfWzys6lWqWFudKgn6gQTJMvStXFOoSeoGW5byr5GOpr7lRYHkWsTvxPGX/EZUm5v8He+uhVRX5OrfxjgV3Ds/stN//kBMnNPHoddGGRkJ26jkah/hVb7+5P0nCYii1N2RhZlYqw9CpsR+Yj4b4h85zrp4ITzyYXjGsbm5J3JO5J9Se8G60NzlLaZlzaiHN2EdWLqweKFC5sI6sXUg8UKDmy/qRdQSmNCg5Mv6kcVIPHXkQoOTDcRsBB+rDMxWyiZsByky7qxdWUxRk2y3qxdWV2jRUFlnUl2E8zWgwW8Ny1CH39IAmU4nZjK9UuzH4zKAIDC8c+tiYOKXftNPDYUFbkG8uTKahvYbcyuN9ib3sxQBewiYAG1pv5ZhaSglxck2+UHxtCj1LruO8HChKRkPYdpErNbFU6dhxK6lFSmq+97Wkdi+5o+AcD1swwydjVDn5UfxSP8AJb6z6GxLgDeeRfY3gr4t6pG1Og1j/edlUfoGnpWcVdIJvMMrNYR3o4P7R1UU9fcVFA+p3/nPM84fUwM6rxtmvVqiiDcIdTf4yLAfQE/ve04/HczTGqiZ5Je6gSXdbgjYjgiamW+G61dQ11RSLgsdz6WAglfAGk2ioLEHeXzV6ZNMu+/Lt1Ab2tde49xJU8QpXSCTb1G9ieJreG8sw+MrU6FRygcsCwtcBUZza+39X9Z6BiPDmUZfT/EK7hkFSoalZmZTYXpIpCkkW2P9Un0nbh6jI2k9/wBTNKN12PPcBlNaohemFYA7gCzD0vccfIwmvltSiw1ixO+1vcHgnaddkr0q1MmnSCKoNjca9ttRFri9xbeY2fKeoxa/IX6Lsbem897FBHnSyv1HE4/xBhrVNYGzi59mHP8AI/UzOw7gMNu86XN6Iagz/sMv+clZzO1xYTwOugoZ5Jfc9HC7gmHZvVB095mi17WhNdC1rSllN/echYzLY2tE6WhT6RYnePj6qMo07GC2NgjJte0jaGUlU0jv5oO1Py8wASLYarR2oki4l2GB02tNDCoopgMO8GIwiIl5l2NtqNuJCgN4wDsfUugmbC8TxB6a35iBOyJEtpGOlLUbD6QkYFhYj6wAEaofSR6kOxWGCDfvM8iCCyYcwnA1DqBPEopkWt3h1IKq3gDYPjWuxtKEMOqvT59R+sD6i+kkZt18WVTygXgqeIKo29rTOOJb1lV5addgyPm7YS2NY395UlYj6yu8ULJpDsxJjhjI3mp4Yyg43FUcMpt1HAJHIQXZ2HuFDH6RDPXPsdys0sHUxNQWNd/Lf+ypXCn6san6Qf7QvEQoIbEFzcU19W7sfYf6DvPTaOVpTRU2WmihFQbBUUWA/IT5/wDtZy3oY0lanUput6d+UA2KH133v3vMXBylbNIzpaOPGIa5JNyTck7kk8kyeFoNXqKgZVLEDU50ooPLOeyjkmDzqciyiqiCorlWqblQPhpD/mPcbk3Nh7E+03TSezJ/QpzPFdCr000Og2Vl89N9uVYgfpLsyrLicNdfjp+YXNzp/rrvvtz9IswyfRUIrMxfkaj2t7CA1sM9MNYakYFSRvyOfnvMpxjdwNIybVMs8Chvv1FluNJLMQA1kCkObHY7G2/rPRvF+W1sTcObLSYmmjJTRrsVNU6UAudh67t67HI8EeGwuHqVLgVSQvmF1sQGRdwQAffk29J2Oc5ilKlRrizF6KsxP9oq9O9u5Om9ux77z1umwuLi/L/2vyc8upik8b/NWzj8rFjpUtxvY+XSNzf9m9hAs5xvUO3Av+ZO5/OD4jN3YFVsoPNgB39RHwSU2srbszW5I0gcX7bm359p7mSaj7qPPjDdsyPEw0Uqak+dzr0+iAEKW+ZO3ynNg2mn4mxgrYmoym6BiqHa2lTYWt2O5+sy58x1GV5cjkz1IxUVSJmoTI6jGimIyTOTzImSCE9o1oAOrkcRtRjRQAsSuw4kximta8oigFDkx1a0jFEBNnJ5kYorwAkjEbiT+8N6mVRQCidSqzcm8rjxQAaPeNFGAo0eKAExaNtHEYxUOxC0V4hHMAsa4nrH2CZWDVxGLcG1JFp0zbbVUuXt7hVX6P7zycT1X7GM0K08Vh2NlJSonszXRvncKn7sTdKwSctHoHi7ORh6T1nY6FW+kcsb2Vb+5sPrPnvPM3fGVjVq2udlA4VReyj8z9SZ1/2p+I1qsmFoOGRPNVKnUpfhUuOdIJvzufaefyYx8sbfg1sPh1VQ7eYAg29T2HyvD8wzSsH12A1jyjsFXyrsLegiyJKbBFqkKhYaj6fP2notbw3Qdxr81ltb27GYynxezWEOaOJyHJK2ORqtyNHkX3a1zb2APAgqeHa/UUVV8iuC3cEA349CBaeoYTKkoKFp3VVbUNJsTcgsp9ja35ekoxmGve21+fnM3lezZYYqjnsRnLpUqMpPTfcoDYE6SLEjcWJuAOIFjca1XDqwVQms0yNzpbd13JvuC37p+urmOS1arKlCmXZgfKi8WsCzsdhyNyRMbLsYaNDF0GX4xT5Aur06yg82sbFx9fofqehy302OS29J/a+P9Dx+pxxWaVIBwmFu1r9iTuoOwvYFtrn/APcQLO8Z0rpZVqcaVF9F/wBtu7fU/SNmXiKrTVsPRvTW4LsDZmYjm49iBvfYbWnONUJnL1XWz5yjHXg3x4o8Vf3EVsLyN5clewtaV2nmK/Js68ETtFrkq62tKoyQmlirAi3Mp1yEcCFAPqvJcQzBZW777Whf/CWD7gEQCzKEYzSrZayt2F5PEYG42O4iodmWI0IGHaSp4ckcQeioR5WCx7QkYJojRPFoCpg1414X9zPqJF8NbuIEoGMSi8OdLADaOuE84ubDvBFaT2AOLRu0OxNAajY7SeFwqahqba+8Alp6M4gxrzocV0dRUcW2mSaC+sZNlMVpa9LzaRLcPgyx9o7KBI8Jq4Jg1iLRqNC+oekTdDSsGjiSpLdrGEU8IXYhRCxUCWitClwL3IItaR+7Gx9o7ApDn1nU+GPE1UMmHqtdGZQrkkMrAaaaswPmTgWPG3YWnKSdJNUmUU1scW70e+DEahv5GB0lWI54sLG0xvFeaDCUjVIu3wop/rOeB8huT7CeUYcVTdwz6r3DB2vcAi9782JHyMoxmLq1LCtUd9Pwh3ZtN+dNztwJzRwLl3N55nXY77wb41q3rCtZ6mhmpgaUBWw10xYWuANQ2J2aGY/LKtRK2Mq09D4hwtKmim7EsGqVNPI+AknuSTsNpwvhqnbEUnbZQWNz2tTcg/Od/mVfprpYkohFIJpsFFQvWYrZ9xqVbjymxA27ev0iaVQ8vf2VOl/NfwcOVOTt9ltnmucUyteorAgggEHkEKIFOl8Y5ZoxVWwtcU3UH0eijW+hJH0mEuFNrmcuSfKbl9TVRpJIHilj0GBAtzxC6uWuEDEWk2AJVoswuBsIKRNfD4WqVGnhuBAMbgnpNpqCxiEDSdLmNpkkQ9hAA7A5gUBE0MDmeqoC/ExBSO3rLsRRZLbQsXE0s1xo1WUzP++NI1qZChrcyTkaAe8XJorimQFY+sejWa/qJRUf0hFMlVuOY7T7iVrsQq4hwbA2lhrGwuY60GYElTq7CC1NQ2ItDVhbLy+15QXJkzcLxIgbbcwbBItwTgMC/AhdXMA1xbk8+0zVFyLckzWxeBYoG2FoWNt0Zx5MR4iak9rkS1cG5X3JiFRSX3+YjXhVXDKCE1b9zA2ouOx/KA2vg6TG4FaFVje6woUhoDjbvaCZhTD8tuLXHrabYzCgaNhbVptb3lcHVsE0Yr1BqDVBtxHrYGwJQGx34lFRW8nexuRNpM2KqRsbi1vSKNeRuTS0chTvvtx3nY+HcrVgCXs3JnLYuky+YcE32hOHdiAVYg+0V77Bt+Q/MfJUcFrtfb5So4c6Opa4mdjUcnWN7c+8eljqlrX8vpCMeWwlLiqKatPUNdrA9pLCooViZoNXuoUDnaC4jCabL6i5hkdqi8UuLuhYKtpsewMrfDdSprbZS36QdqZFwv1hgxhVVUiTFJO0GR3pnWZRgcM1QKbaQCeSBspJvbcD5bw3OMvrHQtakKbAsoCX6QpWWzJbYLc8jm299pi+FKz9Q9IkPpJW391lYgjvcAzZxOZPpSoBqpU670aRBK+W5qIuruoB+Hv5fSep0byVyj89vrX7+o5M+lXz9P7ln2h5YGxjEtp/BpsPkAV/ip/KcpSohzo/hOu+1IF6mHAvq6L3tzYONP66pxuX1irrZT6Tyr9uu50xu+4ZWyqyFwDdNxeZz4s1U8x+k6vG4wJQYE3Yj+M5DFUERQSfew+ciMpvUlQ2l3QfSuugjtGzHA1cSdZA9BIUM+At5PLxeFZfj+rV0KbL/OV1Cljhyi7Ix1KVNHNYzBtSbQ3MIwCi+k8dzN3OcgNmqa7mc5pNNhfvDp5rKu45rgzo62WUNAYN5pk4ysLkAdoUmLVkI02IExKlY31Hjia6ehV5NSvg3WiGZbA8GZRAK7TfrZ2tTDikwJsNpl5UgcFe8UqQlbZVSpE2usnTTexEqVmVyObbSVKs4bTbe94caHYW+Mem/HbuJW7awSeZczazduQLRqVUA2K2HrE7vRaUWtgtVyVAtF0gACO8OzN1VPLyeJXhqTMAOCIcu1opQVvZQ2HIsVXcHmEl2PxcXF5fXxfSXT3vvAGx17gcNyZVKjNOpGnnApAqiHy6Qb+8y8bifLpQx8TQCLcm9xtKcPUQUzf4u0pO12DIly0ygUifMOe86XC5tSCIGS5C2M5unibG/bgy+iyEfWQ7i9GkJRqmaIS+/NxHyrDozEPt6fOF5fgWCC1ibQmthWWkzEC/qIoyluIpcX7gZ8Dapa99uZm0qRWqQeITVDLSXzeYm0OGVdMLqfUX7+kStKwdWkZtdiTbgQvAZa7HUg1WG9pqDJqYKoXuzbyOFxb4UtSS2zc+o5j+4rXgAxeFdiFKlBbe4tAcHRValit5qZvn1SsfhsFG8zvvBqEFNrDf3j5cU67C420XNXX4dOkjiWYbdrckcmA1LFgW5hGAxao7b8yHXcpxcXTJdIdQMRZT39Ya9NDa6i3Imfi8StQrTW9hveTV9FVF/wB46WmTbp0auBdAW0jQSGQMeAGUqSfoTNnFV0bC0MIqqGTHjdSTrWpTPmb+8C1j8hM7EVlOnTY/FcccqRz7XlfhimDikLfAjGox7AJ5tX6Cer0eJLC53qL5fzX7+TiyTc5JNU+xo+PKyviGOqzUlWmPfbWf8zsPpOUokKdbHg3sZp4KicwrPVc6QWLn5sSbfSE4zwu2IS9FwSDx62nlqHY7b0C4yuuIXRSW7NYCU514crJTuU3A3IllTJMRl5p4hgNjbSPfaFVfFVSoxpuv9IQB7XlqK1fcjk912OZpYYdO5vMzDYlqbEpPRm8Pq1JkDi4XVbb5zzlPLUsRw1j9DIUX5Lnki0qWzZw+OqVKdmaV4lQNIG5ldQix0xsoUVawFVtK/wA41BLSRlyb2zWwbUyGUjzAQKrlLMhspvzOpxOR06KIynzOefaV5pi3pjSLW08iS1TNIu0cll2GPBHBh9DLH1EgWvOjyjJqPS1NUvfciUNmVMGycLtNFBd5EcnejnsBl34h1c34jYygqVCRzDWxgao1Qbaew7wcYtajaiL+shq5GvNqPYFSonmvzCcTWRqKjbWDBMRh1q1CQdKj9YJjMCwsynYyqaZmnaNF6SMAO4hlestJbi3EoTLlSiHV7s3IvxMyvTLeW9444/lg5FuOqI51Di2/zmYampbAd4SKdxYc+ksOF0gX5lemk6sOTa7AFQtwTeW0wZYKYU2bmRVbH5y4xIbI0aWry+806WGUj4T6SjDMg+cNp4o2sOJjkTT0awca2X5Di3WoAwNrWHO83Hxf4TI4sWOwtGimbVEqVmNiMrZtOm4W/wAR4mmgpaG1tuo2MUUzyX2N49mwHBYinrDuTb5zocLmVAOxZAVI725iimidE1fcwc0Oq5pgaSdvleAY1guntcC8UUqSJUm6KatdACLXPYyqmDYkDbvHilf+QW2bmUYdathTQu5GyopZvyG86fLfB+IIuaOljfeqQlgPVfi/SKKTzaiwlFckbWO8H1Vp6qYQ1Ft5V59wpIse2x53nJ4mg2FwddmBSrXb7sgZdLBfK1c6bDbT5b+8aKax6ufpPH8mTxLkpAGQslPUtRtIC/nDquYrQRKlBrm+47HeKKQpe0px91BuGzv/AIhUFOstgBcD1N+YD4to08PRARb1NQs319YopdKSsh+10jHo5jUpLrJu5FiPaY2HwLVnLgcm9oopk40aXbGxBCkrcH1tATe9xtFFGiT0zLs0pth017sF7y/J8LhSjvWcFjfYniNFNErZUtRVHHVMUadRlQ3Qk2+UEZjrsL7mKKZp2XLUSI1JW9B3v3nXYNcJo1kANbcbRRSm6YoR5JX8nNZuyt8AsAZQCnwsxtaKKRBtmmaCg9A6qoUnUb32E0KWS19K1Cp0MORuYopqlpmEnTQZkmWlWGpdyd79hDswyk1mCUwATxHimPH3XZusrWNxAs48PrhkF21VT8X+wmBiMOwsQpHpfuYopsnUmc72ip6R2LDiEpiAQLLHiltJ9xLT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 descr="http://ssdstudent.net/SMS/wd_1213/prui/web2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14600"/>
            <a:ext cx="2111655" cy="118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5" descr="data:image/jpeg;base64,/9j/4AAQSkZJRgABAQAAAQABAAD/2wCEAAkGBxQTEhQUExQVFhUVFxUWFBgXGBUZFRUXFxYXGBUUGBQYHCggGBolGxUUITEhJSkrLi4uFx8zODMsNygtLisBCgoKDg0OGxAQGy0mICQ0LDQsLDQsLywsLCwsLCwsLCwsLCwtLCwsLCwsLCwsLCwsLCwsLCwsLCwsLCwsLCwsLP/AABEIALUBFgMBIgACEQEDEQH/xAAbAAABBQEBAAAAAAAAAAAAAAADAQIEBQYAB//EAEwQAAEDAQUEBgYHAwkHBQAAAAEAAhEDBBIhMUEFUWFxBoGRobHBBxMiMtHwQlJygpKy4RQjojNDU2Jjc4OT8RUXJDRUs8IWZNLT4v/EABkBAAMBAQEAAAAAAAAAAAAAAAABAgMEBf/EAC4RAAICAQMDAgQHAQEBAAAAAAABAhEDEiExBEFREyJhkaHwFDJScYGx4SNiQv/aAAwDAQACEQMRAD8A8tDt+Qzw+OqLZrOXODWgmSAMJPEwEIOEmZgAZ6re9FNnU/UUqpb7Ze8NM4/SHgCscs9EbM8ePXKjY9GtnNo0GNbdJEguDYvEFwk+HUroBQdjfyTOvvJVg0rzE73PWSpUiJtN1NlMvqMDgIwutMyQNeaonv2c/wB+zsE5/um+LVa9KjFmd9qn+cLz+vaV2dPiU1bOTPm0SqjTHYGyqn0Q08HVWeJhDd6PrG/+SrvBO5zH9xCzAtXFFp2nit/w77SOf14vmBa1/Rc7G5aGmT9JhHe1x8FXVfRxbGmW+qd9l5B44OaPFSrNtR7cnuHJxCu27ZtDGtc5zocJF4AyOtRLFkXdFxeGXZow9p6I25mdnfOOLbr+5pVTU2ZVpYVKVRoz9pj9Opet0OktXUMd1EeBU2n0n+tT7HeRCzcprZo1/DRe6Z4kYJwMiIxjCcUKBkJOg+PJe5P2lZKn8rRB+1TY5RqmxNl1M6dMHhfYe6ELLXKJfSy7M8ZDR9HcJ396UzEQd4xgxl2r109Atnv9xzwTldqz3OlQ7d6L6ZEU67x9trXjuhHrRIfTTX+HlhbgbueekJGCcPLjPUtjtP0fWqkC5lyrEe6YOG5rvIlZO0tcxxa8OBEXmkGWnc7DuWkZqXBjKDj+bb+gbJbqN4E7/NFuyNRxnHEbxO9Me0AkwCY1nHTAREq82Z0RtdeCyncbo57rkzmYOMcgiUkt2EIybpFAKk5RkcZMncU4MkDhiYjP9Vu7P6L6xAv16Q3i653jCms9Fu+0gcqI83qXmh2ZawZfH9Hm4biYMb+7AGEj2jET34r04+i1sR+0u1/mm67vaUV/oqOQtDI40iDG6Q9CzQ8g+myePqjzunGW/ASc54J3q8dMMx8Mc1v/APdbUGVop5R7jvihH0V1f6emYn6Lx1nOUerDyP0Mi/8AkwQEzOecSmlkHOAZz1OHctw70Y2oGfW0D11By+ign0Z2v61E/fdv+xuVLJHyS8WTwYprow8DikrAxxO7itk70dW0ZNoncRUx72qNV9H1u1psjCYqM05lUskL5E8U/DMqWjTE7ydyY2oYPXHErTVOgFtBwp4D+vTnsvJjuhVsB/kCcTm+mYn7yr1IeSfSyeGZt1I/DiEwnP449q0buhNtOIoEHi6n1H3lV7S2VVoPuV23XQDEg4HAYtwVRyRfclwkt2iudvHcuRLuGOXNctNSJtBHVP1LTu1heldGmRZLKJmXOd23jn1ry9+OJj53r07YbrtjsvAOPDLDxXJ1W0Dq6X85stin9xS+wD3fqp4UDYw/cUf7pp/harCm1efE9IpumTv+FPF7B3z5Lzmx2c1qzKZN0OOJ4L0bpmJoMG+o3ua8+SxTbEWuvNMFdmGdQaOPMrnZtbL0XsoYGmk13EyXHjM4KBW6J0KT5DSWPwLS4yydWnhnjxTae2nU2M+nPvAYOaRvnMcVOO3hcDnD2e0g7i3MLOUpeWaR090io2T0PAfUdXLnMa7921ub24GXdsQNxV1tXYZrugOuDA5AwBk2JQLRtyhUbi4twwhrgQRxGY4KUzbLKYbfhhIBhxjPnilrlJ2+w0oxVLuZra2xq1l9q9fp6uAIj7TdOaHZbYHDNanaG02OpOkgtcCDuK8tpPcCbpgSYzXTHJqj7jLRpl7PkbMOTlTs2iKbQKkueRMDAAaSdTwCn2a1h4kYLJnSp1yW+yP5an9oeK3BCwuynxVpj+u3xC3YWM+S+SPUCxfT/Ywq0C8NmqyLpHvGTF2dRitxUCrNoj2T86rNzcfchOCn7WY7ot0SbSipWAdUwIGF1m6BqeK21IgCShNahbRqODYY287iYA3SdyjW5e5hoWNVEmC2t4pP24fVPd8Vmq9itTmuArtBJBwBbEAYN4EzxUOzUK7agbUqYucSXNAJOBgGYutgbs4RqRKcqu0a+rtAezgRLsZ1EE6TuQLTtoNc1oa917AhoEjcc4jNQDaCHtYWkgzLoN1p0wM74lRNvW2nQaKj+TQBmc4B0wQ77FY5tySas0bLbP0SBxiT1Ce9EFoB39ioLHtUOpiox8Ndv0jMHd1FCsvSCjULQ15eXm7IBgkDEYwpTkapJt7Uae8mufCbSa4QDHbj4INUkOqOzAYO0XiR3haWyA5cmEplSrdm9kGl0jHAZprqnuyCL2WWcTHYD2IsKHFyE5MdXkS3eBiN7oPmnXxJGozTTEMcsB6VWfu6ToyfidwIPdgFv3LPdMad6hVH9m7tGI7wtMbqaZlmWqDR44HYezv5LkOp7xmTicly9Wjx6sWpHHcvTdismx2UHL1VR3YMF5ZXdGWXnwXrVkpXLLQbq2yvPWWj4rl6zbGjs6Re42WzmQxg3MA7IHkpoCjWUeA8SpbVwR4PRZS9KWyyl/eT/A4eaoW0hqY6pWp21YHVWtDSJaScSRpGgKpKmxaw+jPItPnKtOjGUXZGNjn3SDunDrQathcPonxU1tGqwEFjo4tMdqH+0DVvYSPHr7VSJ4IAox84hObUe2S10E5nAk9ZxU2mGHVw5ifBDqUxoZTrwMzu1S9x9ol3M4DqGa7Zrgxji3Oc+rQbs+1W9qsocII+eaBZLHTplxc29IiCJH+vGETm4we1mUcb9S72Kqoab3NvBoJmXYxzA38N6sWbOuG+xtS5nLZukcz8hVFs2a4vLqYLW6A5TrGOAWg2FarY5l0AODfZJLvd1aLs49imWraS+RtDRL2P8183tQmxreTaGBwIJe09rgvUYxXj+yqLm2tgLS0tey8Dobwk8sj1r2KFLd0zVR07MFVVZtP3D1eIVrUCqtqe4erxCyy/lZcORWIdve1jbzjHieAGpRaSjbZ2Y6sG3DddMXtWtzJHYBvUxuimlJ0ytte12U2FziGkkhsgwYzjDHBV9LpGCwvc5sSQy6S5zoHu3YHtSgHohaHF14h5EgOJutgYNDW4kCIQHdHbVRBim2HEFzqd0uaQIgECcd+nAoi7dGk8OKEbuyXZukpcHksd7MExoCYIlwHtCMuKzW39sGs6LznNBwEQN2WvZqtLs3ou9zheYQw4PlxlzTmJJkq8sfQmyskuaan2ySByAhaWjPBJQ9yW6PP9jVajm+rp03uIJLroMQdGnR3Yr8dH3tcypRoFpL2gH6TccXOnECL0k963VhsVOiwMpNDWjIDxJ1PEo+PLmnu9hzyJy1DPV8+0plWkC0tORBGHHNGu7ykEaKlExsFcG7PPBDdSGB3ZcFJQqgRJUCZC9QIA0BBHUZTfUiZ1xjr0ndwUhyaoRTAuCpekNOadT7DvAq7eFWbWbLSP6pVLZkSVo8Lruh5gce3ikXW0G+QOvqw8ly9lJNHirgi1WXnAakgduEL2e3U8Ws3Ubva4BeR7MZetVFo1qM7nA+AXrX7U19pLWmSxtIO5mq3CdVx9c/akd/SI19DM9XgpAKBZW4fO4KQRgVwx4O1gWvO9EFU8EMBI94GaoRKbX4JrxTf7zWnm0FV9S3tbAObsANTvjkm0dosJiYO4qW0K0S3bHoO+iByJHdKG/o7TOTnDsPkpVIgooVIKRUVOi85VO1v6qLU6K1NHMPaPJaKlUJI3KWiw0ow9boxXGTWnk4ecJtHY1ppzda5t7OIM9nit4CuT1MWhGDp7Lq+sa97XzLZJadCOC3i5JKRSVDKqz/SizesoPYCRN0SMCPbbqtBVVPtj3Dzb+YLPI6VlxVuh9nYAABkAAOQU6mFDpqZZHhwkaEgjiEoKxyDAJQE8BISttCIsaRxTDCJdTYTpIW4wuTTKKUiBAike6AiobgmIRhw8UjsUwGMF0oAE5ibCNKG5Z1TLuwDlV7WdDSdwKtXqt2o2Wnl5FAHhm18Kz4I95/5iVykdK6V201RpekdbWlcvZx7wTPFlHdr9wHRn/nKGOTzywaSvTNmY13mACPUA8T6xzif4QvOuhtK9b6I4uJ6mOXqFJoFd8CPao/lqHxXB1/5l+x6HSflNbQfh1nxRXPwKjWQezPF35ijPGC5FwdTBVa10Ss7tPbzclZbafFM4wvKdsWlxdJOGi0hHUzlz5HF0jfWbaIrsY5gDn0XtJH0pDrrgPtU7x5hVHS61vs9qa8SGvaJwN0kEjPKYgwrfobSDbLSPq3NJlxd7Mk5XonLKEfatoo1LNUp1KzauB9p10OZumAAHDlioVRlXY0cXOHO4mwekt8gcM1q6FoDgvBqNc03kNcYnPESNDGi9X6L1wWNh09cxwlPJFwe3BnhyuWzNZSzCkqJROIUpB1IWEq4JZQAkrkq5AwdZU22fcPNn52q4rKj2y+WH7TPztWWXgqHJJpqVTbBnQwHc/ony6+ChUHKypNkQcjmlAJB4SAJtEyIOYwPHcesIsLoW5mNlJKcuQA1dCUpExCFqYWp8pqQUDcxCKklDc2UxEZxQi5SnUkGpQ1HYk0NEZxUHaHuu5DzU2oxVu2L3q33c/ZjrMHuJWbKPJOnNP/iJGTmscI1wI8kindP6Xt0idWETvun/APS5etgl/wA0ePnajkkiD6OWB1uGsMechwHmV6HfH7Q6f6SgP4aiw3oxpf8AEVHbgB+ImfyrbUWXrU7d66n/AAsqHyXH1r953dNwbKyN9kdfeUWoMCm0chyCdVOC5VwdTM90mZNM8ivN7Dsx1e0tptmA6XuE+y0HEzodBxXo/SNxDSdIWI6P7YFF1oyD3XbpI3Ez1YgwtcdpOjjypPJuazaW3KdAvY5t8MaL0H3RGDSSfePmo1j2i2vSqH1BpuN17YxNQNg+0TwGR0Ufo7swWlwfUk0mkuaDnUfOL39enyb6tS/eGmzeOoFRJJbI2i5Pd8GNtux6Foq3qDrgqG8GOAaxoAhzgRN2XA+zGqs+h1UCo6nMkbsQYzxCy/SmgbPXfQbBbg4EgSAdCealdCabxWDhgPnJXKEtFyZm549dRW57FZtFNlV9nn2Z4KNtPZ7SfWOdUOjWD2gD/VGkrFulZ241Fv3OvqW7qzRm4DmQnNcDkQeSx9lsDqhMNcI5YcCSo/SLo65lL1jXuvNc2A3jvIxOMYLOObUrS2LnHEltJv8Aj/TcqHV2pSa6650EGDIMDCcTkvNOi7q9qquaapDmsL2tcX3MHNkXQY+luK21n6OyCKhgbqffiRl1JynO6iiXBxaUvtFsbQHwWkFp1Cp9sNinH9Zmf941WtlsYpMuNJIE5xOPIKq26f3Z+1T/AO41LJwNJatuArN4VpTrADFV1nxVh6gEcVMbrYW17h2OGfUeWnzxRS4KEaEDEpLNSzxPzktYzfFCcVyTS4LrwQyxc1m9aWyKQVNKckKsQwhcGobrS3IGTubj2xl1pjnvOQDeeJ7Bh3qbQ6DFR6tpaDE47hi78IxQzSn3nOfwmAPutz65TXVLo9lmG4QFOoNIrqzzk2OLjHcJPbCE+kT7zjyHsj496JRtbXYDA6g4FOeldjqiNcAED561V7c/kapyhszyxVs9Vu2mzRrD+zf+UoYnweXdNal+jSeCDDi2ebA5cibUrsrfusBApu3CWhzH+LT1rl34cijCmeVnxOc20D9FlL95Vdu9W3/uE+AW02Y2a7jurHuo1Pisl6MHC5U/vQZ3/u/171rdjmXP41ap7KQH/kufrH/0f32O7p17UbFmQXVDguCbUWBuQ9oBpF130pjqG7VYOn0ZDqjnF4bM3WGA512ZmThrpot1bbK18kuLcMTOQ8p8ktCzgtlzrzcIkQIGvinck9hPHGW7RT7OH7OLoEA632GCcIggFMtFKoKl5rnXnYkloBGGAul0OwmIOi0VnsjQMcZg8OYSOsDdMMCOGPDlKVMdRqjyO07KrPrvMmoXOwcQWlwOt07soW+6OdGy0Nc85aSDzGGRVg/ZF43iGyYJAmMGjLrHepez3FpaADDpm9e3SI0GJRKcpbSIWHGnaLSm3LqUlR2HEcwpJVMtDmlV3SF37qN7u6D+isAqbpO72Wcz4LHM/wDmwlwUXQloFd2GJpnHk5q2srBdF3xamAYTfHMXXGO4LdRCMbtHZ1i96flISq5UW3z+6dzZ+dqu3LLdMrX6ukToSJ7QR4JT3OdbFtZXZKyZVVVYfdbyCsqTVMOBsLWfgmWY5Ht5fPmg2jNFsRwTT94V7SaUI2lv0Zd9kSPxe73pQ0c434wnLocjOgd553N7z5Ad6R1IHOXc8vw5dyKkKnkYJ7g0EkgNAxJwAHkqWxt9ZeLKxc0OIJD34DjjnCl7fxpFlwvFSWkCRhvkERpjOCp9m7FusIJuUwboYwk3o3vOMZ5AKHuaRSStssztKS5tJl4ggXifYyxJOZ8SnPo33knKBrqkpsDRDRAGQCgbW2l6oFoaXFzCTngJjQZ5pvZbkpanUSfSs9N2LXTGd15McMDgmjaFI1TRDx6xoktxmOepxCy/R/Z5sr3VZcA9gBYLpLDemIyfgdII4q72hSILaodJj2XeyMxzE4dySkuxThXJZuUHaDZp1Bva78pR7HVLmNccyN4M7jgkqj3vnRMzaPF7MaVV5dUDssCCRnETdM/6pVYGiHsYGhoLRddMAm6SAcuMJV0epWydfyc3op7tAPRnVJdUb9EEHrIPkFt9gYnm+uf+2PNZX0d2S7Z/Wave+OTGx4hyudn7UFJogAuBrYXgD7TmEHH7JR1jTyMfTqoo9BCHXnCATyWKp9Nn60XjqB/Kjt6dtHvMP4Xj80BY7m1o0tSzNdMtdjng7tQaljk4v9mZjKRgQw4xAjdl1zU0OndI6D8bJ7ASVYUel1E6O6gfMBJ7clqcuzJ7Kbvr8sAeSbam1CAAc8HEYEDHEdwQW9IrMc3Ac7s9gJKlUtp2d2Tx2PHkm52iYR0uzqAeABA7STrOOHBEbUfhLRxIOCUWuh/SsH3x5lFYxrvcqA/hcO5NTQnFt2PYcuYUxygts9SR7TCJx9lwP5ippRY6OaVTdJcqe6XeA/VXCDbLI2oAHaTBGiyyxcoNIGrRiLGPV2umf67f4wP/AJLeLIbZ2TUYW1R7QbdvRmLrsCRuiFrpSxWlTOvqGpRhJeK+QsLM9NbKH0HA72H+MLTqk6Ttmi/7v5gqmcyQ+g04AQBCmerkwS4nhg0DU5fMoFFTqQxnhCmDpBJWQngZQYmTmZRbM2Pou7T8UW5JR2NQubHWwFxF4w108JE45kgp72ifdMjI4+PmitaB1p0rWyKAspZEkyOPbgiriUC2Xrhue9pok2UkUG1bc95d6oulkgXMTAPtug6YATopuzbS2qxoBEtaJgyDGBIOpnPdKl2WxerYQ2L7h7Tozd8BoE2x2MMkk3nnNx8ANBgFC1INK33Fq0ICgW7Z9OrHrGTdMtMkEcnCCriUx4kQrErRldtVRRjAkOBIjMXYiRhvCLs2t66lTaw5AXsvYOoI3xlvlRumFlqS1zQS24QYiQbw3ncUHo7Y61mrOFW6GvA7vdjlJBUenjVyvc6JXOCTL6xUXMLwfdkFvmiv1+dEZxUdxz5/BPg56MBsyzi68x/OPE/eOHj2pVYbMZAqf3tWPxn9Uq0JZnuiu0Giy0WNeyWh14HGCSSb27NGp0KTv5wB2omMetYfYFR4fAc4AkSASJwOcZrT2iy+wTjMGMXfFbdTiUcjt8nPhyXHjgR2x3T7NZ34j8U7/ZFfSse74KjdTq7z2lIPXDIu7XfFVol+pfIWtfpfzLv/AGdaR/ONd9prT5ITrBV1ZZzzaAe4qrFW0fWd2lIX1zq78X6I9N+ULWvDLltltAyptH2X1G+DlzqNo1pT98k/xgqpp17QMiR2fBSae1LYPpTzCl45eY/UpZF4ZPFV494VW/cYe9oBSstpB990/wBZtQd5eAon+27XqGHqd8U9u3LRrSafvOHxUvE/h8yllXx+Rc0dv2gD2azvu1G+ADlNpdJrY36bz9pl8dpDVnf/AFB9ayg/4rfOkUlLblH6dlI+w+kT30wl6E/C+ZXrR8s1dHpzaRmaTuBaQf4CVPpdP6g9+ztP2X3e54CyDNsWM+969nAlv/iE8Psrvcq9opk9kypeOS5QerHybuz9O6J9+nVZvN283tarOzdJ7LUwp1qZdoC66ew4rzxuxGvxbVzy9kDvagO6KOdnUOH1vaHY4GEtK7sbyPsj1dlrOoHUoG3qwNF3Nv5gvOXbQqWJ7WMtDScvVl4IH+G7LqIVxaOljX0HtqsuVA28I9x90h0AnImMseaynjmjWOWDNJa9qMpC894YNJzPADMngFV1en9FuDW1XkbmgDrLjh2Lza07SdUe6pVdidTkBoxo3cO1D/bWb3HqgD+F3ito9K1zuZS6mK+B6IPSOP6A/wCayfBFHpIGlnP+dSXm7rc06uHaf/BcytuqMM6OJHkFp6Fdv7I/EJ8NfQ9J/wB5P/tj/nMPkm/7z2/9Oeqqw+S88NZ39gd3tO+KdTtD91I/ed5uR6a8B6r8m/PpOb/07/xsSs9KNP6VnrfdNM+LgsA63uGbGH/ETP8AaJP8y08nz4NKPT/8/X/R+p8foejH0pWbWjaR92l/9iRvpTserLQObGeT15ubeNaMcnHzphOZtGgfe9Y3mGHwKr0l3g/mT6j/AFL5HplP0l2I/wBMP8Mn8pKIPSPYNarxzo1vJq8vdUspxvO/AfIJzaVnOVVg+0C380JaId4y+/4Hrn5X3/J6dW6abOqiDaBvxbVEdrVJPS2wOH/NUOt4HcV5W7Y17Fpa77OPg4oFTY5GY7b3m1LTgfdla8tcHrY6VWI4C1UP8xnxWe2x03FOs6nTayo3CHhxgkgSAA2DB4rBN2c2cQ0/eZ5pxsY0YepzPin6eLyLXPwehWSoDecMWuJIOIxJMiCMIK5RdglxoNBBwgDAZRIxGefcuWU1TouO6POujtP96J3nsDSto+20rl2ZMRkevRef2S1XZuuAOOd7UJhtzj9In7rfMLvzdK8s7bODDn9OLVG1Nopb+5J+10txPUsUbY/e7qgeCH68neebioXQfEv8U/Buf22n9R3cmP2nTH0Y+04DyWINV3zeSAnh2Kl0Ee7F+Kl4Ni/bNP8Asx13vCFHftlv1+xkd+KyzXO3jsCdj9Yz2K10WNEvqJ/Av37UZ9Z56j8QhP2i36jjzu+cqjuOiZPae5NFLPforXTQRDzTfcuDtP8AqtH3gEGptM72d7vBVvq/ncnerGC0WHGuxPqSfckVLbObj1NHmo76oP1j2BOuDQecJGNmMurAq0orgm7G065b7pe3k4jwRHW2qRi95HFzz3ErrunwXOnSd2+MdCna8DTAioYyEcgFPo20XYM4afpoowbOHZOuPH5wTi3DKBxHnG9TJRlyJOuBK9WTI6uCG11QDBzhOkkc8EUYiBr5DHRNIOGXDj1prbYLsb66p9Yk9qX19TeOxvwXDTtxnvXEp7eBCC0O4diX9ocDkO/4pT27+HyU27GOvM+OqNvAUhfXu+qO/wCKcLTH0B1EhI/tnAfPNIBr4eCVLwKl4FNrO534v0Si0jUOH4T3GEjxl+nUmFmPn2ISj4KDC1gan8DPilNqG8dbPgUDckAx/wBEaY+B2x5qDMFo5B4KPS2rWb7tZ3a4jsdKjhvzr+iGW49/Unpi9mgUmuCzHSK0fXaebR8En/qGrqKZ+7+qrCE1T+HxfpXyNPVn5L7ae0nGjTcDck+6y+0mJk3jm2cMDHODHKDaqdQ0GAsIbLSHEtj3SQGgNBGBxknJKrUIpUQ22+SMDnl85pS2ZPV8964DhMfOJ1XXTGeE7+KkkHH+iUHyT3lxP+gnjxSOw7cPkJ2AlMfr5HtSg70pGe/lPUFzmg7z/roErAaB88+a54HPNPDct28yE5tLTPs75RYAi7hll86pwHJPgRnB3aGMzw/RELZBjqwHZmk5CIod8+XanyInh2nDtUgUnQBd3nrE4T85JDZhmdceHPuRrQP4gRSPZ1Z80rQeEAHq/X4qQyjgDBIN7floctE91KcRhPPjh844qXMGmuSOKBOQxIJET27skS4eokzGeueh0KlPwjEG7lhgcMiM+PVqmtaNxAzG8jAa4fSGKjW2GwP1c4DQSQMJ5kpHUieAz0yicsynvAAMTpmc4GWeXCU+zuGWGRgjAg8THclfdB3I76fLGMgcM0w0TGus88Bhwz7VJBwMARqcZiZg6weOiQAlpwAxxJw3GMBhhoE9THXkiPoRy56xP6ph5Y4ds4qY1m908uPz2JfV3jEwIJnd1aYaDeFWvyBFaycpw4Yax5phbBPZy3wd6mspSJOoAmc8sJ1OOqYQC3KYnInEwIJkRu1KFMRFLDewjfHdjuTCDhOnyVM9XI3awTico7imhghwM54chiVSmBHnA48vguIMYb8f07FJZTBnHXPDDDXqTG0STkIx145z3I1IYA5Djj8EydDz4IxZmcuePHFNa3MjDd8OSqxWDLpww70rhrvRXU5yyjs5lDdS7J651EppoLBlddRgzUDDAdpwElKGcNMsd/8AonqHZNtNSbOwBwMOxF+8RIMXm3ZZhkBIMO1SpbXUBosaDJ9kwHO9nB2BBwnGNIg7yuUi28EI90kdhOqc2nlnjHiR1rlyhvYO4r2wTkcTpuSEktPUe05cMglXIXCHWw4UgZxIxjx+CBeMgbyROO+N6RciIkSaNOb3DHLEobq049XmFy5KO7YtTDNZIJOgBgCNdexEdTa1l6MTd1yxJ8glXKe4JsHSb7QG+B3Z810AThuPYMPE9q5ckEN3RzauGW7UgcoGiIyqTI+r7WOeIAz6z2rlybSEjg/AkRgDOoIx9kg6YDsTKjswMiQe4hcuS7i7D7P7ThkJcGcvZmQNDh3p9GmHuumec5kjMjeuXKZ7X+xvjS2B34aXQDEYQI94tjhknPZ7OJ1A01aTJ3nCFy5UzNquAlajcaYJiDAyxjAyM9yCzHAE+1nr9E/BKuURdxsJcjDAEETLm7sJkYYb8VKq0RcvCOIjAyQ1KuVS7BdLYiuOv1cSIwMiQCNwhGo0yW4mcx/BPlC5ciXAW0RwPZfkcQTxxiOGR7UYUsHAYQ671BcuRJ/fyEmRxi0neJ6wc/BLTbLN13drIkrlypk2MbVwMiYA64yPUkqUou4mXECefyOxKuTez2+9jSvbYlVsZ47/AATXmJEDsG6dy5cqjuSuCYQ11Cn7IB3iJ9mQchOMg9SRcuUybsJOmf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1" name="Picture 17" descr="https://upload.wikimedia.org/wikipedia/commons/9/91/Vintage_Scrapboo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705" y="3429000"/>
            <a:ext cx="187089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9" descr="data:image/jpeg;base64,/9j/4AAQSkZJRgABAQAAAQABAAD/2wCEAAkGBxMTEhQUExQWFhUXFxcaFxgYFxccHBcVGBgXFxcYGBgaHCggGBolHBcVITEhJSorLi4uFx8zODMsNygtLisBCgoKDg0OGxAQGywlICQsLCwsLCwsLCwsLCwsLCwsLCwsLCwsLCwsLCwsLCwsLCwsLCwsLCwsLCwsLCwsLCwsLP/AABEIALEBHAMBIgACEQEDEQH/xAAbAAACAwEBAQAAAAAAAAAAAAAEBQIDBgABB//EAEIQAAECBAMECAUCBQMDBAMAAAECEQADITEEEkEFUWFxBhMiMoGRobFCwdHh8BRSI2JykvEVgrI0c8JDU2OTByQz/8QAGQEAAwEBAQAAAAAAAAAAAAAAAAECAwQF/8QALREAAgIBAwMCBQMFAAAAAAAAAAECEQMSITEEQVETFCJhcZGxMqHwBSMzgfH/2gAMAwEAAhEDEQA/AEOHxJBPMw0wmOaESSXPM+8GyjSOijOx+ZiVV14RIHdCVE4gwSnEwqHYwmLMRRMrWBBiOMTRNDwhkpslzQQCbszRpMHOSqhAiGIwABtQ2MFhRkJ8ojWKBNIjUY3YZLN9/vCafs5SKNa8MTR7hMVGj2ZjGaMcxSYMwuMaBoEz6dh9op6sihBvvgPDTpaCSKq36DwjKYbH8YYjGOKRNFWbDBTAs9pq8IvXs+UmrV0aMjgsWuwMPsAqYtgTQRLQxwvCy5iMpr6NCqZ0fRWsP5OGCQDresQnqQTcg7oiy6MvjNnpCcoDcWhPOwaDYP6UjeDqVJINYQTggKOVuDxSZLQpwWyZVyFeUPU4NAQGa2784QrmTiaRYjFlNCYAIYzArSwckHSFk9GQ3jQjaKSGOljuhTiilReGmBPBY1YID0hnN2qrLlSk8S/zhdLkA5Wh9hpKAhjEsaFW0sTMMrtWLOPClufpGakYLrFhqOY+golJUCksd0KP9I6sqWlyT8LeUCkDR4OiQLjNlOlKecKtpdHlSz3gRv4wwXtOeVBOUhOoArxYxTtDaE1yCL6D5xSsToRz9nKSpiab4JkSpaSKHm8WuCBXgxejQJtFBT2gKaxaJNBJEkIcgU3t6QAZ8p3KHuzW8YUfrHEepQSIdCspxE67UBvC2YKw3XhCNICmSFPaEMUpwzvzi1MiCGjx40MynJxiM0wSkCJBYHwwgF5URF0iYYvKRujzq4KGESZ5TD7AbTBABjLpiYnZYlodm96xKho+kUHCuC7a39oymG2od8M07YJFaxOkqxN0iwTFwnL84QOUmNtiZwmggi8Icdskk9irRaJYDJxENsBiK3hGvBzB8Jj1ExaTYwNCTNiC1RpB+D2isCkZOTtCl4KRtDR4jSVZsv8AWFq103+0DT9qr4xnZOPCfiirFdJUAFjmO4fW0Kh2ajC44uX1EUT55ekZCV0oJNZbD+qo9Ijjuka7Sk+KvkBDoNRrkzqxHHzhlfUCMAdtTnZUwh9wFH8InjMQtSe2pSgN5pBQtQ8V0hlgkOTyFPA2Mep6QyWup9zVjK/qi1EpA5fjQMmcXsIaiLUfQMF0mlfvY8Un6Q1wu1EEj+KgvbtCvrHzHrFHQeUS531vBoDWfeNlzBrSHKChR3HfHwTA7dxEoNLmFtxqPUUhtL6a4pqLSk8Ej5vGbxMtZEfal4YOCBv9YGmbElnQjlHy7C9P8Ylu0lbaFKaj/axi7F//AJFxix2erl8UoJ/5EiBYpCeRGk2rs5SQrKkZQTUs8JFyZllWMKl9OcUUlJMsvqU1HIAgekLh0jxDuVpPApT5UAMaqD7kuaHasAAaR7LkqBpaKcP0qTlGaS5/lVfwMM8Hj5U8dkhKtUkh/A6+EVQrRWq3GF00KekOzhDYwOvA1h6R2ZwSOMSQiDpUh9IMThEkXrFGYrbhHNwhmcGI8/SQUFizq48KIYrw0UqlQUFi9UkGI/o3hh1UTQloNIWKDsw6PHJ2fNFnh8mSCHBY7ovTJID3iaHYlk9emhTBkhc3/wBp4aTdpykBphD7hU+UAo6SykGiVnwA+cGlvsPUl3K5hWbyyIHn4dgVLACRckiB9o9MMziXKZWhJceTB4zczFrmn+ItSq+H28oWlhqQ2VtiQHZDtqwAPzgedjVqDJCUh+ZaKVFIfsh9D94ioBRf8+UQxg2Kkqmd4lq8BT5xGRgiEmh8bhq+IhjKUNfaLEoFwYNwF2FSCCQOVHo++LJcskvuozCC0yg9HB1FGP0jpeFa4L3fia8qQyWxKO+7Ufj7xcSWKfysMBhiXH48Wfoxr7xpSJsTCTpHv6Q7odjCcIhiJAAH1aGIWy5X594NkYVNyT4RbhsGmrqrrw9KwcqSEAEsUnV2LctREyKQvXIl7z4t7wRKwibv7e8Bz5zqOVLJrU3I5HSPTNKtHYWenkPrAC3LylD9kv4kf5ghIGrjwf5wqUSgORbWgaK52MWzhwne/tvhb9h7LkbKw6VW9vvA6sORVw176cXaFaJyjvPK0QnoKrrFBYP67/tDTYtgz9ZL3+I4eMd/qQ0hcmQ71f8ANTpHYmTlIA7Ip3C/mqDcLQ0OPIDgMfJ44dIZgoFq/vI9HhRJKrd7hUmCBslaq5fIE+qQREvbljVvhG+k9I1Jp1SG4OD5wTK6Ro+KVle+Ug+jCMVhukcokiYCkgkE3F772h91AIBFQagjdHTBY5q0ZOUlyOcLjpK/jyk6Fx62hj+jH7veMdMlmrC2p+keSsRMT3VqHIsIbSEmzTY6YmWklRDAeJ5DUwHs7EonFkkg6g3bfxjPTUqWXU5O8lzEP05FQWhUh2bFWAUztSJHAUBBc6iMzI2nMRYseBofCJzNqzlfGR/Sw9hBpCx3OCUB1EJHH5b4TY3bijSX2R+7U/SAJlS5JJ3kwLiZwSKXh0u4rOmrap18zAGIn5qWG6OUsn66nxiCJTltYhtspKiyRIK3IDDcL+MEjBB6DKQ1H93+0EYfDqSmxI3V/wAQSJRozv4DweMWy0VIwrXIJ5E+sRVh3qAgwwk4EkuQaV73jHs3CjSniIkdiiYk7gIjlb4g+54MXhSfiTT+ZP1ivqZY71W3D5xqokOQOl/wwTLQTr6xSvFITRArxtFf65VNa7h+b4qibGsqUGuByqfS0WZ0JH1eFiMYz5k8tPAeLRSlRVVxXd+UEFBaDpuLL0Ycrwj2hi0pxEnM5zAi7VLEPTwtrDAIt2S9+EZTET1z5qQpILKyuHDdpwaahm8TGWd1E0w7yNTjZgQnMpWRO8sNX3VgSYCVoCVli5L1LdhqXDhRMCdLpGemiFKCNAQVl3epoD5RPqpih1iAkKlyxLzEF1MEK8aruaAAcY4VOfLZ2uMLpIXbSnLlzFOvMp0JSgFQOpchzTugniIcYDErJKZgqLnKQxYEhj+XhRO2WSJC1pmpmKU6lM+YHIHvR1ZhpGp2jhykUW+YijMw7RFrmrecaQk9aV8mc4/C34AJuISzOSbflGaKFsW9qU0NBa0WJlpB/dvcfgEXJfl+feO7ScWoDMimvMmKlymvWGBk5iALmg8+H5SJypLMWCQKsbmxHhQwbIBYJKjow1/LxfLkimvM6chcwZOlpq7tfcNIExk9JGVDp5D0vEXfA0y9eNKQwUANwAHtXzMCL2irieZP1gb9EN5j1GDDa+cLQi9TKdo4V1LVKU7E5hrQ3bQP7QVsjpWqTL6tSApqA5iG4GhpDnD9WlExSQEkLBJGaxpWx1VakZPauzsswlIorNycH4T5RzY5tcG04pqzZYDpXhSE5wpKi+YVUkbqirGHomylh0MocCCxj5HJQXEOOjeO6udKUolKXZf9Jd35X8I6IZXe5jKHg36wNBWIdXDTZRkYkKVKWFBJY0IbzHCJYzDIQKqHEX9o6k0+DC2K14Z9IDmJCDUsIuxO0DZPn9oWzppNXLm5ilYcnmKxL0FPc+VoXqS8FZHO8xNEga+8S/mOwEPYRfJkEVb0iwUoG/OMWZSBdgKuITQWV9cs3Jg2TPWn4/zzgJU0HTNxtEpQ4E+P2rC0oLYaMUSbxDEpBIL11ufHhFZSben3it9GDQJeBWerxDUy+l4HWlSnfXQUiRlAmmgc8eMeqRoCwvxHCKoLPJMjgKesES8Oz1tW2n58o7DS7AB/N247oOSHodWt9RCoVi1UvMXb8EXolAXB5eEGy5NmHiftCzG7WSgdmqn7VCAwcMSS5PCFkyRgtyoQc3sHyZBNq/mpPhGc2NhUnGEKSFAKnEhTN2QpTl6UZ/CDdpdIkpSlMlYUsh1OkhKSBUOT2zYP7xX0XmFeIlrV8SVqO4EoUogDdWOLqcqnDY6+nxuE9xTNRNm4nEHKpQDJSRlSAA9S7OGzcecarZ8gZlA6LVy7qXFm4RHo6l5uKTQZiQ5JAs9tSznz3RpcLsx5pVnSASosNSoCovwjhyT7HZjj3EG0ZBIQTmGRQGUXplbXiYr2sly43kEChBCcxodGMaHaOzRkIe0xKmFyQQbbiAbXDxfP2OJ3Y1VL7OYKSQpKkubGxAo/jChk0tS8DnDUnHyYfOQ/Z52fd+co8TLWvvBgLE0cEX9ouxWSSV5lAZTlJYmoe1G03RNCEq+I/wC4qp5AkeUetLLFHkqD7IhKCZZJAzKOptZqRBW1lCgCQwu3jfWClSUM2dy4okEkBrknu+9dIqlyBQgNWhJOnhWutYnVHuFNC6eqdMDFSiHDgks+lIs2dszMl1KCQ9XIFGP54w0QUgkihJBBegIzNcA68Y8UtRNwW4P61I8oPU8D1IV4/BuAJZJ7Icg0zMHrbfEsEkJQASlxxP0g8YYqNV30zcGazjUwPMw6kHL1AV/NnFYWq9hahds/FHPNlCtauHB7RJDP4emtCNt4cLQtnAACks9LA34N5RdN2ekS+uF+sOViygAC6S+8ZiN+U3gDaWMWqaxASmo7IDHMXOb+43jjUkdlbCVEtu8XGlvzdFqxQjy5xZiNkrSAovlDPaxD6GmlYskYNyFBRyqTRg9mcHyjTVF8Mypl3RvGzJUxPVks7lIPeAqUtYlnbmI2acV1qRMRZWp00rGUw2zerDhWdRFxTKXBtbTfoY0EnaSZMs5kLUSolKQCAlJa5bVWY0vHTgzxg3qexGXG2tuSwyieMROH3+lBAu09vzAciZYQoXBBIcXHZDaEOTVovl4klIUoZFEE9pwCBRwVM441jddTjm6TMXjkuxJe4M349vnFS0DX8L6Uik401AXL1Nx5BuMeylFZZPaVozqfwEVqQtLLHHwh/As/OIplPcilORgbLNe7+Bb7WiShN379PbjCv5jphKZCRxP5raLEniPD/EACVNu5qNQzHiPCPcUJqZUwvXKT2Wegd94Le0DaSsVA87bknMU9osWcNQi+r0hlhsq05kgEHzj5tKmdsV7T1vXnGv2HtBgQCE5qupgwrvYNWOWHUNSqXBtPFtsahEoAKs+VdKCgSXHKAJzIQpWUqCQSWKRYPYH5wdKSsgrCkq7KrVJJSpgAam4tA20MPPyqQoFyg8y4Itv+sa+5wtbTX3IWKfhinD9IAtQAlzNNBTiwVWDNqZly1IlpUFdkghVwKqSG1ABoTVi0Y6Z16FgZFoqNL13+MbLDT1ILoTVYoAglylWU2uwLtuPCvmZ+ryr9LVG6xwvgxWJ2lP1mLLmtT4a848wJmTM6ikrIqb03l7aGHm3dh4mdMBlYZeUITmaUoAq1IBSGo0R2RIxUlaQpEyWkULy1MWsCRxO6G+ojKGz3+pfehLMw06cqqV1Ay9knyLWaHvR/HJkzkCchUsISoOQXPYIDAkF6isFK2EF4lgCmWvKtK+rWUWSVJz6FwQByiraeypk6YZiFTirMV5VS3Z1gEAuRRDXy2I3OnkTS3VUXGL5QbsvGSlZzMWpBM1JADPloCC6n+/CNwvpPIBCky1KDGwFCGFS+8a74+XYvCqQTnw89K02oe0XoCyWtqCPGGWwJ6iSsy5mVAJIclJBozDkQNxjmyR1/EmVDJJOjey9vysp/gqJWp0sxLkFibNQEUp2oKxG3zMCDLSuWs5ksUpuWKQ9bsaU5iMNi5uZSTJWerUMxBLgCgKTvDt3mIBELMFt6cJhT2hlLq7zpGZgzVZ92+M1HIvmauTXJoNp4BUwqE6WcpUpTAgOQ5pStxb2gmbgQhBASFEoBJIDOwNxe+9oZyMUZ8rrFFLgqASEMoABJIOamZmpQ1IrHYaalKcjjNlAJINHenJwK/WOhZdXPIKCXAhCw+YoIYBgFMKM4IIO6JTp5sEZHr8R3GoLvbyELMVj2UQClCSSHIdX81QX0Eeo2ggp3krGUk0o2+xLEeMd+jZM85t20HSpMxZzBj/SALaOxArreLsRgZzlRlFCRoMxAGjEu4PC7loDn7UmFSFdmWlIACQQAVAsXAJD1bwigbaYKStWYZrZqO7uK1PMQaZdh/Dw7JTJ2VRAfMCwDKzcAQwrTX1gvqp51QmwZQBUG/duPCA8PtRaXUiZdDpQCoEMKJS2orW5aJf6l/NkOqWAY600itxLSgiZKnJLBaw5Uw6tGg7WVWXtb6QKvBTCwMxYvUJoGLGo0ZvOLpGzlFTu6XNAVJermhU2gLt8MQVstQPYT2TplJoaMSfbhyjyvWinx+D1/Q25KVbLmtWbMALaneG1qIGm4FSD2pq24kkPV30Pzi+Zs6cCnKlOUPQpNtAFGqSPR45eELjNISqjmtQdWLWi/XX8on0V/LEW0EKyqyksz1PNrc4eYzZ5m/pkFRKE4OUoZmJzLWsqSmlPiqXbK0UT9ly1N/BUDS59KEcftFU3BTW7K5oAYAqUmYyQSQO3ZLkkAb+MX60WQ8TTDMR0UlLT/AAzlISGzFDElNiyQRueKsVsrrE4aWFJQhOHQp1l+0pcx8vNQPlyEJZ+x8SQf4pPPsjhYmDMOcQlKUzEvkQEIAIqkFRbSrrNeEPWktnZOnfdDlXRnCJoVTFHekoby6uAMPs79PikzEK7ITOymykrTJmLQ+9inxi3DIUO9LPgrc9GZt9RENoSVzAnIVS1JKn7QJAUhSD3R2SyjFPqU1paX1sSwNO039CrZexcPl/j9YVEWQQAKb8pcxKRs4YeZMXLUrIZE3K5SCF5WymjKcFVgLQVIkrIAtQCg1bU+EVTOjwWcyiolubDnU21hz6vDpqhQ6bLd2J8JhnPfWFapTmKgGue0w8TBU3BTqdUmcpRNQZhABG8kj5Rp9n4SZKACZk0AOwozXNxwJ8TvguaZpS9CLOUS676gb/eOCfWSv4Toj0qrdmATsCcpecy1LUxKgE9nMxpmFy+ohrhtnTUt1rykHurWbmzMEk+e8VjRBUxIZVAQ3dQ5HBwHuKPFM5LJeYgnL/IFMRcd0nVnG6F7iUtn+wn0yXDDpXRObLAKhMLkUCJlNNatb13QXOwk2X2VIJAIDLFQNLAtUintGQxvShQy5Jc1IsVFKAGs/aG5t0QVt0qIEtZqD3FJG+iQFAaPvEQ+nnLd/wA+wtl3RrOtmEsSq/G3gkc98X/qp8sslIIIuyWLDjU0ap89/wA7Vj5uZ87tYlaia7iKPBkrbk5Oc9YoJA7RzKoSddCSK1+UEuhvwLUnyz6JsjaySFCdJCCw7XVuGJapyM78TUxRjtny8QpOTrCUuQlCg4VS3dbSlRWMJh9rLJKphUpJBOZ/itepoWo2vGDZmKrnJPZFgqYRmNuwWDs7jnE+xjCWpN38hKMWPMclUrtGZNSlIqFoJSkXr1ZJ11tENm4+UpXZnyVKV8aZgrf4VEKf0MKZOLXmpNchPdMyak6WzKoSw8oH2hLQV58RLllxUqYkFyxzXUC2+jGL9vGqd/sNxXNo3ZlAMU5AHF7K1dFaWO+FmO2dMIB61i6SDm7yFEApVkTvatz5RlFbPkZXSoyS7gyllPNyAzgNfzi5GGxJrKxUxYDt1qAsXYHOKje/GFDp4xXP3X/S3vsvyH7SwU2WlwuZmBASoSyoPW6UuW0drhqRCfiJkpX/AOwgJDJyTEocpeyiC5Fb66vCDaX64MqbLXMCXyqlzFjd8JvbdAWE28ElpnWpGrpBI5kAZvER1RxRcfP0M3Sfg2Enb/VzBLVMRnWQEh6OBlCgpnLk7wRS7RCftxAUgz8rLIMspz5Q5KGmuSSmj2DE0jJ4fFS1mq5awC4zBCVElWjgENQ00B3Q5ZKsqgh1KsO8QxsSGZ2oeMV6cYu3Ylv3Hmw8VgMcrqJspUqaSoBioAKCXbN3Seyq+6AcRsOWkkZ0LyqIGXOQRQXFiPCFwxglkKMtjqUEggkOzZaggatryhtszGhQZKloftEhSlAAVJZ+LnwjeGbRzdGU8aktqsDXseWCKPzEzf8A1Wj2fgUl3RLof2kebKhoudOzd5RFPiDGj0dR9hFzzClR6xrHvJ8qGNlng+5h6c0JJS8ppLlDstRLac4vM3/4pP8A9Y+Zi2YqcFF53kpXyEd+qmCnWHyf3EWtL3JuSLP9bSmhc9o6jTiA/hYx4jpEljd3Nabzv7vhujNmS4nK1CqeJhVtHEZCwI10H03vHD7SDO73EkbRW3kkDvWDuU8H+H8aBVdJAl2lglv3NdvpGGl4x7vrDDY5K5iEh+0QPykWujhxRD6mXkaYvpVc9UAzm8FYnbmUyhlBK5CZlzTOT2QX0yiCJ/RjM9W/DE8f0dzplMogoQE3OilH5xs+iXgz9y/IJiNqrCQrq0pBYk5laDneIysenNLzHLnlIXrcqWCL2ZKfMxbj+i6ySBMLfKv2inG9HlKTKAUXQjLc6KJGvGKj0iTXwk+u6dyHEuchqLFfy1hC/F49KVpShQUSJhNiwTKWsN4pHmYWL2FMT8RbmfrEdnbKyTUrUpwHB4hQKT6GNJ9PDS1GCIjllabkOdn49K0hQmXqXAub+8UYjaxSpSQUnKha6JHwtu1rCfD7GKbLMHbP2OAoqJd0qSeSgREz6WDW0BxztPeRbhOkxUxJ3tahYB/J4Zo28nKO0ATy9yXhLL6PJGpgidsSWlClqJZIJ9I55f05M0XWUNZWNCw5m1AppQf4jsTjDkAM1TLuElqvXl94+cTMY0zsE5agcjSHuxlLWXS5P+Y5n0lPybe4NXtDoRjWQf1Ciks4KvRx4QDj+iU6SsVcgVOYk1tfgRDDB4vELAzOw47gVGC5+ONSouwfyBH0iP764QOeMxZ2fPcjLTxuImnAzXWkg9oObu76HSHiulEtJsXf5wwxG1pRZWUkkF/7ssTLqMq5iL4PJndnbJmqdNQlINBvvfjDCZs2ao5WUXq7ksqxNd71hng+lknD5k9XVQBd/LSB5/TbOpIlMm4vcUPyifUzSf6NvItcEBfpVguoFyLkqNbOxNCxjpshUxYSrMWFWcPU7uZ84MVtYLnolqLdlzwf8EF4baqJYWVM4SW30Xk9/aByy1aiWmm6QMvYi8vZlElwKuGcEnXhHszYk8B82QUoDQOXHygnG9PgCSlNAQbXaj+UKsNt8z3SQR8Q4kH6QoPM18SobnDsKtp7Em5mXMWpJ/moLaDxi3Z/ReUFEKSFENQuYNxqiBLSu6kgkbi5YHzMAo2wvrVAJoXHhmb2joUp6aJtJ2ycrZZzkAJCSpqZQw7wO/8AxFmIkKIly0Vbxy5lkGv5eNfsmSjqTMWK5iAG/bLS3qTAapIJzpoKH89IIybY62FPQ3o0vFTR1oPVJzPpZNL80xbOw6Za1JTUBTA8Ivw+15iQtKVMCS/54QpcvHfjwu7Zx5Mqa0oLfteXzjyYqpgbrSK8R8+MTlTXZx6c420GJBqxXNXWPZ5ZjSo3jcOMUyah4KEL048pMwH95pyMBydkTJuZZSdWq3HdGswuz0FRdCFVPw/jxocLhGFEtuYAQsePybTmYHC9F1EJJSf7vvGr2PsIS1BQRXS/1hyiSrXN+eMHSEs1fX7x0RgkZOTYtmJmag+v0isJUfh9/pDXEHn5n6wNKBJsfM/WNCQc4VZ094idnqGkMwOcXqFBceB+0OxGfnYSlW9IV4nBgaj1+QjVTE3ofL7wNMlJ3fnlCbBIzCMLTvOeCVfaLcNgluKedPnDSZJTVgfM/SBBhk/uSD/S/wAomytIVLwSiLDzEdjcDmlLQSmqSDWopuiGZKdEq5BQ9oiuajepL3d/bLGbZVHzxfR8hZD24K+ST7xs+i+BTLSokVJ0fjvSImjDS8xqP7Ve7w0krSlJAKfL5saxjGNSsuW6C5EtJcAKfKvc3cVCjF4NwsOKpI74GnOC0zakZ27Kgxf9p3ACBlINWI8M31jezPSZhXRRRUCfBlBX/lDz/RylOZ0ns6831MWYXDElyx51HqflDCdLSUkFItfKkeIBjlyYIyNFJmG2jsfrGKpyAQGpWg4XirZuHQiqlO1iBz3mNimRKGlT/wBoeyHiubhpBBK24OptaMergePailK2YrF4odbncsW00HIndDDOmdOurtFRsw/dvh/LRhg2aWojeJih7sIDkqw4xCerSsl1UUUkWNOyp2veM5wpFwe4tk4LMVB2ykCpOp/pjU7O2AUkEMO9c70gwDh5qesmDqUgBiezOHvMMarZ+Kl5iDKSSLHMsNQcWHjHLkTNoRVijGbIKjmJBY/LR49lbCSjKSzknQaF98OcVOl5VES0BiPjJfzBc2iyVjEv3JbBBNRpajERmofMvT8hRtTFKyhISWClWSWsBubSBVYlQQkBH/p7tWHziza2PK8xlgJYnusC1dcjjzhYMatqgns1dShurT6R2rEktjHWQkylO/Z/vR7ZovTg1s5CWb96B7mB+uyjRzo7nRot60qvRuCT5dlo6lNUczg7KMTh7hgbWUD6ikDHDLABCFHk/wAg0MFTz8JJO8PbdcRVMmTSx7QAOgZhqXvSE8iQ1jYMvCzSADJXzyq+0Tw+AngUkzD/ALFRZ1a1N2gAdQpFt5fx3RFOcUBV4JSeH7on1UyvSNPhsIl7p9IZCUG7wHifrCqXiDw9Isl4hWqm5MI6FSM2hnLlo3g/nOCUhOg/POEvXvck/wC4RYifz8xFaiaGc1SWt6xRLWnQfnlAa8TERiT+PD1BQwM38aPc7/4hZ15/BEhNO/3g1BpGBA1IiCpCW0gUTfysTMx9W84lyHpPJmDG8Dx+0C/ohvT6/SCZk4t3h6wL1x1+fzMS2OgefhSLBJ8FfQQvnYZfDyVDWYocPKKutH7UnzHtEjBpcheqmDb/AMMSRhQT2pqR/d8hFyauyAOIr7x6cM9yfzlEFFc3DpHdWlXIkeimihAoaCCBI0BB5v8AWPEYdId2fmb+MOxUDS17w3h84JE1nIKfFS35xHrlH9p3FreTCK5yi3aUOQAh2KiCccx7oVzUW8QRHTVS1CqNxovi9mgBGJQFEZSeJUQ3lDL9YgpNFDgFUfkxMMCBloyh0JJ3ErdvQRmZeKCcX2UpAzrsVEih1VURo0T6D7/NcZ7Fplmc6ZS3zF1ApvrcnjGeVbbF43udIxiUzZopmKa1US/gmnnDzCTxnftXp2XHdFmU/pGa2pKliaokqS4/a+7+bjDLCJBQ8sqzal0Ad1n3jxMcso2joTpjXaGNIQQUhyp6hYPw3ryg7rSvkBuVuHHf7RlJi5hSkgAurUpD1u2ato0uzsOozQSAeyaApO75Qox3SG5bM8mMwoH17NNdQ2ggGbLUxbj4VrY0h2jBh7Fg5qXr4M26JTZKG7KeblvI5aR2bnLsZ4oCSygTR/PiTHZDlBCEtwrXjZ4eLwyAnsuFcVjjY5HOkDTJ9cqQnwPaY3NR7RMruxpKqFgQ90oPJJJ3b3fhBS5qU5RkljRw9uLqv9ILl4NKn7r8UTFHndvEjWLsLs8pDgZv3dpQYcUpY2rU/SM5ziuSop9gOZjAoMwZ9clNaFyY8wxISHkg6jl4JrrDpWzJR72QWcfxB4lRUXrBY2bITQTkI/lzq86IYvvEYOce2xpTXIlTrzi1JgVKrxYFR6BzhKVCJ54EzR6Vw7Ci9S48C4FVM4x4iZBYqDAuLErgZEFS5cKx0WJiaecWiUwjqCCx0Cz2EC9Y0XbQxLQnXOBgEMlTRvirN+PAaTxEF4dL6wgL0A8fOJ5HH+PpBMpB3mC8PKLXPrCGkKzKPGKlyyAanyjRowp3n1jybheJhWOjKyJaya/8Y8xWFO8+VPaNZhMBW5ieIwgN3gsKMAMJV78WPyMFzpKggkUp/N6B41X+nIe/qYtxexnRQiCwowyRMZnJB3k/OkZfa8shcsBnKjfMdRxaN/O2LMcsAfH7RRiOj5JQSUgg0FA9RvUN0KTtBFbmVxcslIol+ISN1qXpEysnIVKVuqSdNwb0aN1J6NEiuUF9Sn07UHSuhZUUuEMC/wAR08ow0Ua6j5dtRQQSwchi2Ti13JMabYaApRUUkEIDh2qQLgppH0Wd0DkrIJSHysT2d7/tgqXsOVhHnLQoABIHVzqFqB0rCUjk7RL2K5MtJwU1RBQm1qApcF2CiyXsdbQSrAFLJUiWCXZImoKirdVLDS0O/wDUV4pSRIlKSEmipvVKfilKVAeOaClbExZQ4Vh5RBciVKQSRdgAAc3+4wvVlyrYtKMcvBNUSi4fNmJSAdxUHBHEJ0FY9RsEqIXMUiWGdgsacSwEOcUtcvsJkKn1KlqMjqylVwygxJ3sdfCFWNxRUOx1qFgEkJUQ50SrrKM5u5NYXqyW7+wnBM8kdSc3ViYrKFAKC5YzBrsHPnEnISkTUpSogFu07CjgApbm9YH2dOlLYYhqU7M0HW4ygP4m3lBeIw8kLSy1zZNP4dCQ5YuEqDf26Ri8kp7t/g0UYILwuJSClaikB2ASVkh2Fkub0FTBizh1ElUly7duVmLcyIzONCCSJRkoSCWzE5yQLULHUO+6kLhtWUjsrIzB3Yt/yLwlka+YaEwVN/GLk2j2Oj1jkZ5rEjHR0AFa48kx5HQhhsiGciOjoAQWm3hAszWOjokoTbVhOLx0dFEBuFhrhY6OgGHog7BR0dEMpDHdHsy0dHRJR7g+8eUcvveUdHQdwLBEp9hHR0AAioqxFo8jocuAXIy2ZccvmIby7x0dGSKDsPp4wXLt5fKOjohlIu2j3fAxgcNp+fFHR0Hch8AHTTuyf6//AAjL9Nf+qT/2kf8AER0dE5O/+jSHI5wX/wDBP9R9jHuE/wCnm/8AbVHR0Yw4CXJg9p/9RK5Qi6ff9Wf6U/OOjonB/kX0f5KycH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21" descr="data:image/jpeg;base64,/9j/4AAQSkZJRgABAQAAAQABAAD/2wCEAAkGBxMTEhQUExQWFhUXFxcaFxgYFxccHBcVGBgXFxcYGBgaHCggGBolHBcVITEhJSorLi4uFx8zODMsNygtLisBCgoKDg0OGxAQGywlICQsLCwsLCwsLCwsLCwsLCwsLCwsLCwsLCwsLCwsLCwsLCwsLCwsLCwsLCwsLCwsLCwsLP/AABEIALEBHAMBIgACEQEDEQH/xAAbAAACAwEBAQAAAAAAAAAAAAAEBQIDBgABB//EAEIQAAECBAMECAUCBQMDBAMAAAECEQADITEEEkEFUWFxBhMiMoGRobFCwdHh8BRSI2JykvEVgrI0c8JDU2OTByQz/8QAGQEAAwEBAQAAAAAAAAAAAAAAAAECAwQF/8QALREAAgIBAwMCBQMFAAAAAAAAAAECEQMSITEEQVETFCJhcZGxMqHwBSMzgfH/2gAMAwEAAhEDEQA/AEOHxJBPMw0wmOaESSXPM+8GyjSOijOx+ZiVV14RIHdCVE4gwSnEwqHYwmLMRRMrWBBiOMTRNDwhkpslzQQCbszRpMHOSqhAiGIwABtQ2MFhRkJ8ojWKBNIjUY3YZLN9/vCafs5SKNa8MTR7hMVGj2ZjGaMcxSYMwuMaBoEz6dh9op6sihBvvgPDTpaCSKq36DwjKYbH8YYjGOKRNFWbDBTAs9pq8IvXs+UmrV0aMjgsWuwMPsAqYtgTQRLQxwvCy5iMpr6NCqZ0fRWsP5OGCQDresQnqQTcg7oiy6MvjNnpCcoDcWhPOwaDYP6UjeDqVJINYQTggKOVuDxSZLQpwWyZVyFeUPU4NAQGa2784QrmTiaRYjFlNCYAIYzArSwckHSFk9GQ3jQjaKSGOljuhTiilReGmBPBY1YID0hnN2qrLlSk8S/zhdLkA5Wh9hpKAhjEsaFW0sTMMrtWLOPClufpGakYLrFhqOY+golJUCksd0KP9I6sqWlyT8LeUCkDR4OiQLjNlOlKecKtpdHlSz3gRv4wwXtOeVBOUhOoArxYxTtDaE1yCL6D5xSsToRz9nKSpiab4JkSpaSKHm8WuCBXgxejQJtFBT2gKaxaJNBJEkIcgU3t6QAZ8p3KHuzW8YUfrHEepQSIdCspxE67UBvC2YKw3XhCNICmSFPaEMUpwzvzi1MiCGjx40MynJxiM0wSkCJBYHwwgF5URF0iYYvKRujzq4KGESZ5TD7AbTBABjLpiYnZYlodm96xKho+kUHCuC7a39oymG2od8M07YJFaxOkqxN0iwTFwnL84QOUmNtiZwmggi8Icdskk9irRaJYDJxENsBiK3hGvBzB8Jj1ExaTYwNCTNiC1RpB+D2isCkZOTtCl4KRtDR4jSVZsv8AWFq103+0DT9qr4xnZOPCfiirFdJUAFjmO4fW0Kh2ajC44uX1EUT55ekZCV0oJNZbD+qo9Ijjuka7Sk+KvkBDoNRrkzqxHHzhlfUCMAdtTnZUwh9wFH8InjMQtSe2pSgN5pBQtQ8V0hlgkOTyFPA2Mep6QyWup9zVjK/qi1EpA5fjQMmcXsIaiLUfQMF0mlfvY8Un6Q1wu1EEj+KgvbtCvrHzHrFHQeUS531vBoDWfeNlzBrSHKChR3HfHwTA7dxEoNLmFtxqPUUhtL6a4pqLSk8Ej5vGbxMtZEfal4YOCBv9YGmbElnQjlHy7C9P8Ylu0lbaFKaj/axi7F//AJFxix2erl8UoJ/5EiBYpCeRGk2rs5SQrKkZQTUs8JFyZllWMKl9OcUUlJMsvqU1HIAgekLh0jxDuVpPApT5UAMaqD7kuaHasAAaR7LkqBpaKcP0qTlGaS5/lVfwMM8Hj5U8dkhKtUkh/A6+EVQrRWq3GF00KekOzhDYwOvA1h6R2ZwSOMSQiDpUh9IMThEkXrFGYrbhHNwhmcGI8/SQUFizq48KIYrw0UqlQUFi9UkGI/o3hh1UTQloNIWKDsw6PHJ2fNFnh8mSCHBY7ovTJID3iaHYlk9emhTBkhc3/wBp4aTdpykBphD7hU+UAo6SykGiVnwA+cGlvsPUl3K5hWbyyIHn4dgVLACRckiB9o9MMziXKZWhJceTB4zczFrmn+ItSq+H28oWlhqQ2VtiQHZDtqwAPzgedjVqDJCUh+ZaKVFIfsh9D94ioBRf8+UQxg2Kkqmd4lq8BT5xGRgiEmh8bhq+IhjKUNfaLEoFwYNwF2FSCCQOVHo++LJcskvuozCC0yg9HB1FGP0jpeFa4L3fia8qQyWxKO+7Ufj7xcSWKfysMBhiXH48Wfoxr7xpSJsTCTpHv6Q7odjCcIhiJAAH1aGIWy5X594NkYVNyT4RbhsGmrqrrw9KwcqSEAEsUnV2LctREyKQvXIl7z4t7wRKwibv7e8Bz5zqOVLJrU3I5HSPTNKtHYWenkPrAC3LylD9kv4kf5ghIGrjwf5wqUSgORbWgaK52MWzhwne/tvhb9h7LkbKw6VW9vvA6sORVw176cXaFaJyjvPK0QnoKrrFBYP67/tDTYtgz9ZL3+I4eMd/qQ0hcmQ71f8ANTpHYmTlIA7Ip3C/mqDcLQ0OPIDgMfJ44dIZgoFq/vI9HhRJKrd7hUmCBslaq5fIE+qQREvbljVvhG+k9I1Jp1SG4OD5wTK6Ro+KVle+Ug+jCMVhukcokiYCkgkE3F772h91AIBFQagjdHTBY5q0ZOUlyOcLjpK/jyk6Fx62hj+jH7veMdMlmrC2p+keSsRMT3VqHIsIbSEmzTY6YmWklRDAeJ5DUwHs7EonFkkg6g3bfxjPTUqWXU5O8lzEP05FQWhUh2bFWAUztSJHAUBBc6iMzI2nMRYseBofCJzNqzlfGR/Sw9hBpCx3OCUB1EJHH5b4TY3bijSX2R+7U/SAJlS5JJ3kwLiZwSKXh0u4rOmrap18zAGIn5qWG6OUsn66nxiCJTltYhtspKiyRIK3IDDcL+MEjBB6DKQ1H93+0EYfDqSmxI3V/wAQSJRozv4DweMWy0VIwrXIJ5E+sRVh3qAgwwk4EkuQaV73jHs3CjSniIkdiiYk7gIjlb4g+54MXhSfiTT+ZP1ivqZY71W3D5xqokOQOl/wwTLQTr6xSvFITRArxtFf65VNa7h+b4qibGsqUGuByqfS0WZ0JH1eFiMYz5k8tPAeLRSlRVVxXd+UEFBaDpuLL0Ycrwj2hi0pxEnM5zAi7VLEPTwtrDAIt2S9+EZTET1z5qQpILKyuHDdpwaahm8TGWd1E0w7yNTjZgQnMpWRO8sNX3VgSYCVoCVli5L1LdhqXDhRMCdLpGemiFKCNAQVl3epoD5RPqpih1iAkKlyxLzEF1MEK8aruaAAcY4VOfLZ2uMLpIXbSnLlzFOvMp0JSgFQOpchzTugniIcYDErJKZgqLnKQxYEhj+XhRO2WSJC1pmpmKU6lM+YHIHvR1ZhpGp2jhykUW+YijMw7RFrmrecaQk9aV8mc4/C34AJuISzOSbflGaKFsW9qU0NBa0WJlpB/dvcfgEXJfl+feO7ScWoDMimvMmKlymvWGBk5iALmg8+H5SJypLMWCQKsbmxHhQwbIBYJKjow1/LxfLkimvM6chcwZOlpq7tfcNIExk9JGVDp5D0vEXfA0y9eNKQwUANwAHtXzMCL2irieZP1gb9EN5j1GDDa+cLQi9TKdo4V1LVKU7E5hrQ3bQP7QVsjpWqTL6tSApqA5iG4GhpDnD9WlExSQEkLBJGaxpWx1VakZPauzsswlIorNycH4T5RzY5tcG04pqzZYDpXhSE5wpKi+YVUkbqirGHomylh0MocCCxj5HJQXEOOjeO6udKUolKXZf9Jd35X8I6IZXe5jKHg36wNBWIdXDTZRkYkKVKWFBJY0IbzHCJYzDIQKqHEX9o6k0+DC2K14Z9IDmJCDUsIuxO0DZPn9oWzppNXLm5ilYcnmKxL0FPc+VoXqS8FZHO8xNEga+8S/mOwEPYRfJkEVb0iwUoG/OMWZSBdgKuITQWV9cs3Jg2TPWn4/zzgJU0HTNxtEpQ4E+P2rC0oLYaMUSbxDEpBIL11ufHhFZSben3it9GDQJeBWerxDUy+l4HWlSnfXQUiRlAmmgc8eMeqRoCwvxHCKoLPJMjgKesES8Oz1tW2n58o7DS7AB/N247oOSHodWt9RCoVi1UvMXb8EXolAXB5eEGy5NmHiftCzG7WSgdmqn7VCAwcMSS5PCFkyRgtyoQc3sHyZBNq/mpPhGc2NhUnGEKSFAKnEhTN2QpTl6UZ/CDdpdIkpSlMlYUsh1OkhKSBUOT2zYP7xX0XmFeIlrV8SVqO4EoUogDdWOLqcqnDY6+nxuE9xTNRNm4nEHKpQDJSRlSAA9S7OGzcecarZ8gZlA6LVy7qXFm4RHo6l5uKTQZiQ5JAs9tSznz3RpcLsx5pVnSASosNSoCovwjhyT7HZjj3EG0ZBIQTmGRQGUXplbXiYr2sly43kEChBCcxodGMaHaOzRkIe0xKmFyQQbbiAbXDxfP2OJ3Y1VL7OYKSQpKkubGxAo/jChk0tS8DnDUnHyYfOQ/Z52fd+co8TLWvvBgLE0cEX9ouxWSSV5lAZTlJYmoe1G03RNCEq+I/wC4qp5AkeUetLLFHkqD7IhKCZZJAzKOptZqRBW1lCgCQwu3jfWClSUM2dy4okEkBrknu+9dIqlyBQgNWhJOnhWutYnVHuFNC6eqdMDFSiHDgks+lIs2dszMl1KCQ9XIFGP54w0QUgkihJBBegIzNcA68Y8UtRNwW4P61I8oPU8D1IV4/BuAJZJ7Icg0zMHrbfEsEkJQASlxxP0g8YYqNV30zcGazjUwPMw6kHL1AV/NnFYWq9hahds/FHPNlCtauHB7RJDP4emtCNt4cLQtnAACks9LA34N5RdN2ekS+uF+sOViygAC6S+8ZiN+U3gDaWMWqaxASmo7IDHMXOb+43jjUkdlbCVEtu8XGlvzdFqxQjy5xZiNkrSAovlDPaxD6GmlYskYNyFBRyqTRg9mcHyjTVF8Mypl3RvGzJUxPVks7lIPeAqUtYlnbmI2acV1qRMRZWp00rGUw2zerDhWdRFxTKXBtbTfoY0EnaSZMs5kLUSolKQCAlJa5bVWY0vHTgzxg3qexGXG2tuSwyieMROH3+lBAu09vzAciZYQoXBBIcXHZDaEOTVovl4klIUoZFEE9pwCBRwVM441jddTjm6TMXjkuxJe4M349vnFS0DX8L6Uik401AXL1Nx5BuMeylFZZPaVozqfwEVqQtLLHHwh/As/OIplPcilORgbLNe7+Bb7WiShN379PbjCv5jphKZCRxP5raLEniPD/EACVNu5qNQzHiPCPcUJqZUwvXKT2Wegd94Le0DaSsVA87bknMU9osWcNQi+r0hlhsq05kgEHzj5tKmdsV7T1vXnGv2HtBgQCE5qupgwrvYNWOWHUNSqXBtPFtsahEoAKs+VdKCgSXHKAJzIQpWUqCQSWKRYPYH5wdKSsgrCkq7KrVJJSpgAam4tA20MPPyqQoFyg8y4Itv+sa+5wtbTX3IWKfhinD9IAtQAlzNNBTiwVWDNqZly1IlpUFdkghVwKqSG1ABoTVi0Y6Z16FgZFoqNL13+MbLDT1ILoTVYoAglylWU2uwLtuPCvmZ+ryr9LVG6xwvgxWJ2lP1mLLmtT4a848wJmTM6ikrIqb03l7aGHm3dh4mdMBlYZeUITmaUoAq1IBSGo0R2RIxUlaQpEyWkULy1MWsCRxO6G+ojKGz3+pfehLMw06cqqV1Ay9knyLWaHvR/HJkzkCchUsISoOQXPYIDAkF6isFK2EF4lgCmWvKtK+rWUWSVJz6FwQByiraeypk6YZiFTirMV5VS3Z1gEAuRRDXy2I3OnkTS3VUXGL5QbsvGSlZzMWpBM1JADPloCC6n+/CNwvpPIBCky1KDGwFCGFS+8a74+XYvCqQTnw89K02oe0XoCyWtqCPGGWwJ6iSsy5mVAJIclJBozDkQNxjmyR1/EmVDJJOjey9vysp/gqJWp0sxLkFibNQEUp2oKxG3zMCDLSuWs5ksUpuWKQ9bsaU5iMNi5uZSTJWerUMxBLgCgKTvDt3mIBELMFt6cJhT2hlLq7zpGZgzVZ92+M1HIvmauTXJoNp4BUwqE6WcpUpTAgOQ5pStxb2gmbgQhBASFEoBJIDOwNxe+9oZyMUZ8rrFFLgqASEMoABJIOamZmpQ1IrHYaalKcjjNlAJINHenJwK/WOhZdXPIKCXAhCw+YoIYBgFMKM4IIO6JTp5sEZHr8R3GoLvbyELMVj2UQClCSSHIdX81QX0Eeo2ggp3krGUk0o2+xLEeMd+jZM85t20HSpMxZzBj/SALaOxArreLsRgZzlRlFCRoMxAGjEu4PC7loDn7UmFSFdmWlIACQQAVAsXAJD1bwigbaYKStWYZrZqO7uK1PMQaZdh/Dw7JTJ2VRAfMCwDKzcAQwrTX1gvqp51QmwZQBUG/duPCA8PtRaXUiZdDpQCoEMKJS2orW5aJf6l/NkOqWAY600itxLSgiZKnJLBaw5Uw6tGg7WVWXtb6QKvBTCwMxYvUJoGLGo0ZvOLpGzlFTu6XNAVJermhU2gLt8MQVstQPYT2TplJoaMSfbhyjyvWinx+D1/Q25KVbLmtWbMALaneG1qIGm4FSD2pq24kkPV30Pzi+Zs6cCnKlOUPQpNtAFGqSPR45eELjNISqjmtQdWLWi/XX8on0V/LEW0EKyqyksz1PNrc4eYzZ5m/pkFRKE4OUoZmJzLWsqSmlPiqXbK0UT9ly1N/BUDS59KEcftFU3BTW7K5oAYAqUmYyQSQO3ZLkkAb+MX60WQ8TTDMR0UlLT/AAzlISGzFDElNiyQRueKsVsrrE4aWFJQhOHQp1l+0pcx8vNQPlyEJZ+x8SQf4pPPsjhYmDMOcQlKUzEvkQEIAIqkFRbSrrNeEPWktnZOnfdDlXRnCJoVTFHekoby6uAMPs79PikzEK7ITOymykrTJmLQ+9inxi3DIUO9LPgrc9GZt9RENoSVzAnIVS1JKn7QJAUhSD3R2SyjFPqU1paX1sSwNO039CrZexcPl/j9YVEWQQAKb8pcxKRs4YeZMXLUrIZE3K5SCF5WymjKcFVgLQVIkrIAtQCg1bU+EVTOjwWcyiolubDnU21hz6vDpqhQ6bLd2J8JhnPfWFapTmKgGue0w8TBU3BTqdUmcpRNQZhABG8kj5Rp9n4SZKACZk0AOwozXNxwJ8TvguaZpS9CLOUS676gb/eOCfWSv4Toj0qrdmATsCcpecy1LUxKgE9nMxpmFy+ohrhtnTUt1rykHurWbmzMEk+e8VjRBUxIZVAQ3dQ5HBwHuKPFM5LJeYgnL/IFMRcd0nVnG6F7iUtn+wn0yXDDpXRObLAKhMLkUCJlNNatb13QXOwk2X2VIJAIDLFQNLAtUintGQxvShQy5Jc1IsVFKAGs/aG5t0QVt0qIEtZqD3FJG+iQFAaPvEQ+nnLd/wA+wtl3RrOtmEsSq/G3gkc98X/qp8sslIIIuyWLDjU0ap89/wA7Vj5uZ87tYlaia7iKPBkrbk5Oc9YoJA7RzKoSddCSK1+UEuhvwLUnyz6JsjaySFCdJCCw7XVuGJapyM78TUxRjtny8QpOTrCUuQlCg4VS3dbSlRWMJh9rLJKphUpJBOZ/itepoWo2vGDZmKrnJPZFgqYRmNuwWDs7jnE+xjCWpN38hKMWPMclUrtGZNSlIqFoJSkXr1ZJ11tENm4+UpXZnyVKV8aZgrf4VEKf0MKZOLXmpNchPdMyak6WzKoSw8oH2hLQV58RLllxUqYkFyxzXUC2+jGL9vGqd/sNxXNo3ZlAMU5AHF7K1dFaWO+FmO2dMIB61i6SDm7yFEApVkTvatz5RlFbPkZXSoyS7gyllPNyAzgNfzi5GGxJrKxUxYDt1qAsXYHOKje/GFDp4xXP3X/S3vsvyH7SwU2WlwuZmBASoSyoPW6UuW0drhqRCfiJkpX/AOwgJDJyTEocpeyiC5Fb66vCDaX64MqbLXMCXyqlzFjd8JvbdAWE28ElpnWpGrpBI5kAZvER1RxRcfP0M3Sfg2Enb/VzBLVMRnWQEh6OBlCgpnLk7wRS7RCftxAUgz8rLIMspz5Q5KGmuSSmj2DE0jJ4fFS1mq5awC4zBCVElWjgENQ00B3Q5ZKsqgh1KsO8QxsSGZ2oeMV6cYu3Ylv3Hmw8VgMcrqJspUqaSoBioAKCXbN3Seyq+6AcRsOWkkZ0LyqIGXOQRQXFiPCFwxglkKMtjqUEggkOzZaggatryhtszGhQZKloftEhSlAAVJZ+LnwjeGbRzdGU8aktqsDXseWCKPzEzf8A1Wj2fgUl3RLof2kebKhoudOzd5RFPiDGj0dR9hFzzClR6xrHvJ8qGNlng+5h6c0JJS8ppLlDstRLac4vM3/4pP8A9Y+Zi2YqcFF53kpXyEd+qmCnWHyf3EWtL3JuSLP9bSmhc9o6jTiA/hYx4jpEljd3Nabzv7vhujNmS4nK1CqeJhVtHEZCwI10H03vHD7SDO73EkbRW3kkDvWDuU8H+H8aBVdJAl2lglv3NdvpGGl4x7vrDDY5K5iEh+0QPykWujhxRD6mXkaYvpVc9UAzm8FYnbmUyhlBK5CZlzTOT2QX0yiCJ/RjM9W/DE8f0dzplMogoQE3OilH5xs+iXgz9y/IJiNqrCQrq0pBYk5laDneIysenNLzHLnlIXrcqWCL2ZKfMxbj+i6ySBMLfKv2inG9HlKTKAUXQjLc6KJGvGKj0iTXwk+u6dyHEuchqLFfy1hC/F49KVpShQUSJhNiwTKWsN4pHmYWL2FMT8RbmfrEdnbKyTUrUpwHB4hQKT6GNJ9PDS1GCIjllabkOdn49K0hQmXqXAub+8UYjaxSpSQUnKha6JHwtu1rCfD7GKbLMHbP2OAoqJd0qSeSgREz6WDW0BxztPeRbhOkxUxJ3tahYB/J4Zo28nKO0ATy9yXhLL6PJGpgidsSWlClqJZIJ9I55f05M0XWUNZWNCw5m1AppQf4jsTjDkAM1TLuElqvXl94+cTMY0zsE5agcjSHuxlLWXS5P+Y5n0lPybe4NXtDoRjWQf1Ciks4KvRx4QDj+iU6SsVcgVOYk1tfgRDDB4vELAzOw47gVGC5+ONSouwfyBH0iP764QOeMxZ2fPcjLTxuImnAzXWkg9oObu76HSHiulEtJsXf5wwxG1pRZWUkkF/7ssTLqMq5iL4PJndnbJmqdNQlINBvvfjDCZs2ao5WUXq7ksqxNd71hng+lknD5k9XVQBd/LSB5/TbOpIlMm4vcUPyifUzSf6NvItcEBfpVguoFyLkqNbOxNCxjpshUxYSrMWFWcPU7uZ84MVtYLnolqLdlzwf8EF4baqJYWVM4SW30Xk9/aByy1aiWmm6QMvYi8vZlElwKuGcEnXhHszYk8B82QUoDQOXHygnG9PgCSlNAQbXaj+UKsNt8z3SQR8Q4kH6QoPM18SobnDsKtp7Em5mXMWpJ/moLaDxi3Z/ReUFEKSFENQuYNxqiBLSu6kgkbi5YHzMAo2wvrVAJoXHhmb2joUp6aJtJ2ycrZZzkAJCSpqZQw7wO/8AxFmIkKIly0Vbxy5lkGv5eNfsmSjqTMWK5iAG/bLS3qTAapIJzpoKH89IIybY62FPQ3o0vFTR1oPVJzPpZNL80xbOw6Za1JTUBTA8Ivw+15iQtKVMCS/54QpcvHfjwu7Zx5Mqa0oLfteXzjyYqpgbrSK8R8+MTlTXZx6c420GJBqxXNXWPZ5ZjSo3jcOMUyah4KEL048pMwH95pyMBydkTJuZZSdWq3HdGswuz0FRdCFVPw/jxocLhGFEtuYAQsePybTmYHC9F1EJJSf7vvGr2PsIS1BQRXS/1hyiSrXN+eMHSEs1fX7x0RgkZOTYtmJmag+v0isJUfh9/pDXEHn5n6wNKBJsfM/WNCQc4VZ094idnqGkMwOcXqFBceB+0OxGfnYSlW9IV4nBgaj1+QjVTE3ofL7wNMlJ3fnlCbBIzCMLTvOeCVfaLcNgluKedPnDSZJTVgfM/SBBhk/uSD/S/wAomytIVLwSiLDzEdjcDmlLQSmqSDWopuiGZKdEq5BQ9oiuajepL3d/bLGbZVHzxfR8hZD24K+ST7xs+i+BTLSokVJ0fjvSImjDS8xqP7Ve7w0krSlJAKfL5saxjGNSsuW6C5EtJcAKfKvc3cVCjF4NwsOKpI74GnOC0zakZ27Kgxf9p3ACBlINWI8M31jezPSZhXRRRUCfBlBX/lDz/RylOZ0ns6831MWYXDElyx51HqflDCdLSUkFItfKkeIBjlyYIyNFJmG2jsfrGKpyAQGpWg4XirZuHQiqlO1iBz3mNimRKGlT/wBoeyHiubhpBBK24OptaMergePailK2YrF4odbncsW00HIndDDOmdOurtFRsw/dvh/LRhg2aWojeJih7sIDkqw4xCerSsl1UUUkWNOyp2veM5wpFwe4tk4LMVB2ykCpOp/pjU7O2AUkEMO9c70gwDh5qesmDqUgBiezOHvMMarZ+Kl5iDKSSLHMsNQcWHjHLkTNoRVijGbIKjmJBY/LR49lbCSjKSzknQaF98OcVOl5VES0BiPjJfzBc2iyVjEv3JbBBNRpajERmofMvT8hRtTFKyhISWClWSWsBubSBVYlQQkBH/p7tWHziza2PK8xlgJYnusC1dcjjzhYMatqgns1dShurT6R2rEktjHWQkylO/Z/vR7ZovTg1s5CWb96B7mB+uyjRzo7nRot60qvRuCT5dlo6lNUczg7KMTh7hgbWUD6ikDHDLABCFHk/wAg0MFTz8JJO8PbdcRVMmTSx7QAOgZhqXvSE8iQ1jYMvCzSADJXzyq+0Tw+AngUkzD/ALFRZ1a1N2gAdQpFt5fx3RFOcUBV4JSeH7on1UyvSNPhsIl7p9IZCUG7wHifrCqXiDw9Isl4hWqm5MI6FSM2hnLlo3g/nOCUhOg/POEvXvck/wC4RYifz8xFaiaGc1SWt6xRLWnQfnlAa8TERiT+PD1BQwM38aPc7/4hZ15/BEhNO/3g1BpGBA1IiCpCW0gUTfysTMx9W84lyHpPJmDG8Dx+0C/ohvT6/SCZk4t3h6wL1x1+fzMS2OgefhSLBJ8FfQQvnYZfDyVDWYocPKKutH7UnzHtEjBpcheqmDb/AMMSRhQT2pqR/d8hFyauyAOIr7x6cM9yfzlEFFc3DpHdWlXIkeimihAoaCCBI0BB5v8AWPEYdId2fmb+MOxUDS17w3h84JE1nIKfFS35xHrlH9p3FreTCK5yi3aUOQAh2KiCccx7oVzUW8QRHTVS1CqNxovi9mgBGJQFEZSeJUQ3lDL9YgpNFDgFUfkxMMCBloyh0JJ3ErdvQRmZeKCcX2UpAzrsVEih1VURo0T6D7/NcZ7Fplmc6ZS3zF1ApvrcnjGeVbbF43udIxiUzZopmKa1US/gmnnDzCTxnftXp2XHdFmU/pGa2pKliaokqS4/a+7+bjDLCJBQ8sqzal0Ad1n3jxMcso2joTpjXaGNIQQUhyp6hYPw3ryg7rSvkBuVuHHf7RlJi5hSkgAurUpD1u2ato0uzsOozQSAeyaApO75Qox3SG5bM8mMwoH17NNdQ2ggGbLUxbj4VrY0h2jBh7Fg5qXr4M26JTZKG7KeblvI5aR2bnLsZ4oCSygTR/PiTHZDlBCEtwrXjZ4eLwyAnsuFcVjjY5HOkDTJ9cqQnwPaY3NR7RMruxpKqFgQ90oPJJJ3b3fhBS5qU5RkljRw9uLqv9ILl4NKn7r8UTFHndvEjWLsLs8pDgZv3dpQYcUpY2rU/SM5ziuSop9gOZjAoMwZ9clNaFyY8wxISHkg6jl4JrrDpWzJR72QWcfxB4lRUXrBY2bITQTkI/lzq86IYvvEYOce2xpTXIlTrzi1JgVKrxYFR6BzhKVCJ54EzR6Vw7Ci9S48C4FVM4x4iZBYqDAuLErgZEFS5cKx0WJiaecWiUwjqCCx0Cz2EC9Y0XbQxLQnXOBgEMlTRvirN+PAaTxEF4dL6wgL0A8fOJ5HH+PpBMpB3mC8PKLXPrCGkKzKPGKlyyAanyjRowp3n1jybheJhWOjKyJaya/8Y8xWFO8+VPaNZhMBW5ieIwgN3gsKMAMJV78WPyMFzpKggkUp/N6B41X+nIe/qYtxexnRQiCwowyRMZnJB3k/OkZfa8shcsBnKjfMdRxaN/O2LMcsAfH7RRiOj5JQSUgg0FA9RvUN0KTtBFbmVxcslIol+ISN1qXpEysnIVKVuqSdNwb0aN1J6NEiuUF9Sn07UHSuhZUUuEMC/wAR08ow0Ua6j5dtRQQSwchi2Ti13JMabYaApRUUkEIDh2qQLgppH0Wd0DkrIJSHysT2d7/tgqXsOVhHnLQoABIHVzqFqB0rCUjk7RL2K5MtJwU1RBQm1qApcF2CiyXsdbQSrAFLJUiWCXZImoKirdVLDS0O/wDUV4pSRIlKSEmipvVKfilKVAeOaClbExZQ4Vh5RBciVKQSRdgAAc3+4wvVlyrYtKMcvBNUSi4fNmJSAdxUHBHEJ0FY9RsEqIXMUiWGdgsacSwEOcUtcvsJkKn1KlqMjqylVwygxJ3sdfCFWNxRUOx1qFgEkJUQ50SrrKM5u5NYXqyW7+wnBM8kdSc3ViYrKFAKC5YzBrsHPnEnISkTUpSogFu07CjgApbm9YH2dOlLYYhqU7M0HW4ygP4m3lBeIw8kLSy1zZNP4dCQ5YuEqDf26Ri8kp7t/g0UYILwuJSClaikB2ASVkh2Fkub0FTBizh1ElUly7duVmLcyIzONCCSJRkoSCWzE5yQLULHUO+6kLhtWUjsrIzB3Yt/yLwlka+YaEwVN/GLk2j2Oj1jkZ5rEjHR0AFa48kx5HQhhsiGciOjoAQWm3hAszWOjokoTbVhOLx0dFEBuFhrhY6OgGHog7BR0dEMpDHdHsy0dHRJR7g+8eUcvveUdHQdwLBEp9hHR0AAioqxFo8jocuAXIy2ZccvmIby7x0dGSKDsPp4wXLt5fKOjohlIu2j3fAxgcNp+fFHR0Hch8AHTTuyf6//AAjL9Nf+qT/2kf8AER0dE5O/+jSHI5wX/wDBP9R9jHuE/wCnm/8AbVHR0Yw4CXJg9p/9RK5Qi6ff9Wf6U/OOjonB/kX0f5KycH/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3" descr="data:image/jpeg;base64,/9j/4AAQSkZJRgABAQAAAQABAAD/2wCEAAkGBxMTEhQUExQWFhUXFxcaFxgYFxccHBcVGBgXFxcYGBgaHCggGBolHBcVITEhJSorLi4uFx8zODMsNygtLisBCgoKDg0OGxAQGywlICQsLCwsLCwsLCwsLCwsLCwsLCwsLCwsLCwsLCwsLCwsLCwsLCwsLCwsLCwsLCwsLCwsLP/AABEIALEBHAMBIgACEQEDEQH/xAAbAAACAwEBAQAAAAAAAAAAAAAEBQIDBgABB//EAEIQAAECBAMECAUCBQMDBAMAAAECEQADITEEEkEFUWFxBhMiMoGRobFCwdHh8BRSI2JykvEVgrI0c8JDU2OTByQz/8QAGQEAAwEBAQAAAAAAAAAAAAAAAAECAwQF/8QALREAAgIBAwMCBQMFAAAAAAAAAAECEQMSITEEQVETFCJhcZGxMqHwBSMzgfH/2gAMAwEAAhEDEQA/AEOHxJBPMw0wmOaESSXPM+8GyjSOijOx+ZiVV14RIHdCVE4gwSnEwqHYwmLMRRMrWBBiOMTRNDwhkpslzQQCbszRpMHOSqhAiGIwABtQ2MFhRkJ8ojWKBNIjUY3YZLN9/vCafs5SKNa8MTR7hMVGj2ZjGaMcxSYMwuMaBoEz6dh9op6sihBvvgPDTpaCSKq36DwjKYbH8YYjGOKRNFWbDBTAs9pq8IvXs+UmrV0aMjgsWuwMPsAqYtgTQRLQxwvCy5iMpr6NCqZ0fRWsP5OGCQDresQnqQTcg7oiy6MvjNnpCcoDcWhPOwaDYP6UjeDqVJINYQTggKOVuDxSZLQpwWyZVyFeUPU4NAQGa2784QrmTiaRYjFlNCYAIYzArSwckHSFk9GQ3jQjaKSGOljuhTiilReGmBPBY1YID0hnN2qrLlSk8S/zhdLkA5Wh9hpKAhjEsaFW0sTMMrtWLOPClufpGakYLrFhqOY+golJUCksd0KP9I6sqWlyT8LeUCkDR4OiQLjNlOlKecKtpdHlSz3gRv4wwXtOeVBOUhOoArxYxTtDaE1yCL6D5xSsToRz9nKSpiab4JkSpaSKHm8WuCBXgxejQJtFBT2gKaxaJNBJEkIcgU3t6QAZ8p3KHuzW8YUfrHEepQSIdCspxE67UBvC2YKw3XhCNICmSFPaEMUpwzvzi1MiCGjx40MynJxiM0wSkCJBYHwwgF5URF0iYYvKRujzq4KGESZ5TD7AbTBABjLpiYnZYlodm96xKho+kUHCuC7a39oymG2od8M07YJFaxOkqxN0iwTFwnL84QOUmNtiZwmggi8Icdskk9irRaJYDJxENsBiK3hGvBzB8Jj1ExaTYwNCTNiC1RpB+D2isCkZOTtCl4KRtDR4jSVZsv8AWFq103+0DT9qr4xnZOPCfiirFdJUAFjmO4fW0Kh2ajC44uX1EUT55ekZCV0oJNZbD+qo9Ijjuka7Sk+KvkBDoNRrkzqxHHzhlfUCMAdtTnZUwh9wFH8InjMQtSe2pSgN5pBQtQ8V0hlgkOTyFPA2Mep6QyWup9zVjK/qi1EpA5fjQMmcXsIaiLUfQMF0mlfvY8Un6Q1wu1EEj+KgvbtCvrHzHrFHQeUS531vBoDWfeNlzBrSHKChR3HfHwTA7dxEoNLmFtxqPUUhtL6a4pqLSk8Ej5vGbxMtZEfal4YOCBv9YGmbElnQjlHy7C9P8Ylu0lbaFKaj/axi7F//AJFxix2erl8UoJ/5EiBYpCeRGk2rs5SQrKkZQTUs8JFyZllWMKl9OcUUlJMsvqU1HIAgekLh0jxDuVpPApT5UAMaqD7kuaHasAAaR7LkqBpaKcP0qTlGaS5/lVfwMM8Hj5U8dkhKtUkh/A6+EVQrRWq3GF00KekOzhDYwOvA1h6R2ZwSOMSQiDpUh9IMThEkXrFGYrbhHNwhmcGI8/SQUFizq48KIYrw0UqlQUFi9UkGI/o3hh1UTQloNIWKDsw6PHJ2fNFnh8mSCHBY7ovTJID3iaHYlk9emhTBkhc3/wBp4aTdpykBphD7hU+UAo6SykGiVnwA+cGlvsPUl3K5hWbyyIHn4dgVLACRckiB9o9MMziXKZWhJceTB4zczFrmn+ItSq+H28oWlhqQ2VtiQHZDtqwAPzgedjVqDJCUh+ZaKVFIfsh9D94ioBRf8+UQxg2Kkqmd4lq8BT5xGRgiEmh8bhq+IhjKUNfaLEoFwYNwF2FSCCQOVHo++LJcskvuozCC0yg9HB1FGP0jpeFa4L3fia8qQyWxKO+7Ufj7xcSWKfysMBhiXH48Wfoxr7xpSJsTCTpHv6Q7odjCcIhiJAAH1aGIWy5X594NkYVNyT4RbhsGmrqrrw9KwcqSEAEsUnV2LctREyKQvXIl7z4t7wRKwibv7e8Bz5zqOVLJrU3I5HSPTNKtHYWenkPrAC3LylD9kv4kf5ghIGrjwf5wqUSgORbWgaK52MWzhwne/tvhb9h7LkbKw6VW9vvA6sORVw176cXaFaJyjvPK0QnoKrrFBYP67/tDTYtgz9ZL3+I4eMd/qQ0hcmQ71f8ANTpHYmTlIA7Ip3C/mqDcLQ0OPIDgMfJ44dIZgoFq/vI9HhRJKrd7hUmCBslaq5fIE+qQREvbljVvhG+k9I1Jp1SG4OD5wTK6Ro+KVle+Ug+jCMVhukcokiYCkgkE3F772h91AIBFQagjdHTBY5q0ZOUlyOcLjpK/jyk6Fx62hj+jH7veMdMlmrC2p+keSsRMT3VqHIsIbSEmzTY6YmWklRDAeJ5DUwHs7EonFkkg6g3bfxjPTUqWXU5O8lzEP05FQWhUh2bFWAUztSJHAUBBc6iMzI2nMRYseBofCJzNqzlfGR/Sw9hBpCx3OCUB1EJHH5b4TY3bijSX2R+7U/SAJlS5JJ3kwLiZwSKXh0u4rOmrap18zAGIn5qWG6OUsn66nxiCJTltYhtspKiyRIK3IDDcL+MEjBB6DKQ1H93+0EYfDqSmxI3V/wAQSJRozv4DweMWy0VIwrXIJ5E+sRVh3qAgwwk4EkuQaV73jHs3CjSniIkdiiYk7gIjlb4g+54MXhSfiTT+ZP1ivqZY71W3D5xqokOQOl/wwTLQTr6xSvFITRArxtFf65VNa7h+b4qibGsqUGuByqfS0WZ0JH1eFiMYz5k8tPAeLRSlRVVxXd+UEFBaDpuLL0Ycrwj2hi0pxEnM5zAi7VLEPTwtrDAIt2S9+EZTET1z5qQpILKyuHDdpwaahm8TGWd1E0w7yNTjZgQnMpWRO8sNX3VgSYCVoCVli5L1LdhqXDhRMCdLpGemiFKCNAQVl3epoD5RPqpih1iAkKlyxLzEF1MEK8aruaAAcY4VOfLZ2uMLpIXbSnLlzFOvMp0JSgFQOpchzTugniIcYDErJKZgqLnKQxYEhj+XhRO2WSJC1pmpmKU6lM+YHIHvR1ZhpGp2jhykUW+YijMw7RFrmrecaQk9aV8mc4/C34AJuISzOSbflGaKFsW9qU0NBa0WJlpB/dvcfgEXJfl+feO7ScWoDMimvMmKlymvWGBk5iALmg8+H5SJypLMWCQKsbmxHhQwbIBYJKjow1/LxfLkimvM6chcwZOlpq7tfcNIExk9JGVDp5D0vEXfA0y9eNKQwUANwAHtXzMCL2irieZP1gb9EN5j1GDDa+cLQi9TKdo4V1LVKU7E5hrQ3bQP7QVsjpWqTL6tSApqA5iG4GhpDnD9WlExSQEkLBJGaxpWx1VakZPauzsswlIorNycH4T5RzY5tcG04pqzZYDpXhSE5wpKi+YVUkbqirGHomylh0MocCCxj5HJQXEOOjeO6udKUolKXZf9Jd35X8I6IZXe5jKHg36wNBWIdXDTZRkYkKVKWFBJY0IbzHCJYzDIQKqHEX9o6k0+DC2K14Z9IDmJCDUsIuxO0DZPn9oWzppNXLm5ilYcnmKxL0FPc+VoXqS8FZHO8xNEga+8S/mOwEPYRfJkEVb0iwUoG/OMWZSBdgKuITQWV9cs3Jg2TPWn4/zzgJU0HTNxtEpQ4E+P2rC0oLYaMUSbxDEpBIL11ufHhFZSben3it9GDQJeBWerxDUy+l4HWlSnfXQUiRlAmmgc8eMeqRoCwvxHCKoLPJMjgKesES8Oz1tW2n58o7DS7AB/N247oOSHodWt9RCoVi1UvMXb8EXolAXB5eEGy5NmHiftCzG7WSgdmqn7VCAwcMSS5PCFkyRgtyoQc3sHyZBNq/mpPhGc2NhUnGEKSFAKnEhTN2QpTl6UZ/CDdpdIkpSlMlYUsh1OkhKSBUOT2zYP7xX0XmFeIlrV8SVqO4EoUogDdWOLqcqnDY6+nxuE9xTNRNm4nEHKpQDJSRlSAA9S7OGzcecarZ8gZlA6LVy7qXFm4RHo6l5uKTQZiQ5JAs9tSznz3RpcLsx5pVnSASosNSoCovwjhyT7HZjj3EG0ZBIQTmGRQGUXplbXiYr2sly43kEChBCcxodGMaHaOzRkIe0xKmFyQQbbiAbXDxfP2OJ3Y1VL7OYKSQpKkubGxAo/jChk0tS8DnDUnHyYfOQ/Z52fd+co8TLWvvBgLE0cEX9ouxWSSV5lAZTlJYmoe1G03RNCEq+I/wC4qp5AkeUetLLFHkqD7IhKCZZJAzKOptZqRBW1lCgCQwu3jfWClSUM2dy4okEkBrknu+9dIqlyBQgNWhJOnhWutYnVHuFNC6eqdMDFSiHDgks+lIs2dszMl1KCQ9XIFGP54w0QUgkihJBBegIzNcA68Y8UtRNwW4P61I8oPU8D1IV4/BuAJZJ7Icg0zMHrbfEsEkJQASlxxP0g8YYqNV30zcGazjUwPMw6kHL1AV/NnFYWq9hahds/FHPNlCtauHB7RJDP4emtCNt4cLQtnAACks9LA34N5RdN2ekS+uF+sOViygAC6S+8ZiN+U3gDaWMWqaxASmo7IDHMXOb+43jjUkdlbCVEtu8XGlvzdFqxQjy5xZiNkrSAovlDPaxD6GmlYskYNyFBRyqTRg9mcHyjTVF8Mypl3RvGzJUxPVks7lIPeAqUtYlnbmI2acV1qRMRZWp00rGUw2zerDhWdRFxTKXBtbTfoY0EnaSZMs5kLUSolKQCAlJa5bVWY0vHTgzxg3qexGXG2tuSwyieMROH3+lBAu09vzAciZYQoXBBIcXHZDaEOTVovl4klIUoZFEE9pwCBRwVM441jddTjm6TMXjkuxJe4M349vnFS0DX8L6Uik401AXL1Nx5BuMeylFZZPaVozqfwEVqQtLLHHwh/As/OIplPcilORgbLNe7+Bb7WiShN379PbjCv5jphKZCRxP5raLEniPD/EACVNu5qNQzHiPCPcUJqZUwvXKT2Wegd94Le0DaSsVA87bknMU9osWcNQi+r0hlhsq05kgEHzj5tKmdsV7T1vXnGv2HtBgQCE5qupgwrvYNWOWHUNSqXBtPFtsahEoAKs+VdKCgSXHKAJzIQpWUqCQSWKRYPYH5wdKSsgrCkq7KrVJJSpgAam4tA20MPPyqQoFyg8y4Itv+sa+5wtbTX3IWKfhinD9IAtQAlzNNBTiwVWDNqZly1IlpUFdkghVwKqSG1ABoTVi0Y6Z16FgZFoqNL13+MbLDT1ILoTVYoAglylWU2uwLtuPCvmZ+ryr9LVG6xwvgxWJ2lP1mLLmtT4a848wJmTM6ikrIqb03l7aGHm3dh4mdMBlYZeUITmaUoAq1IBSGo0R2RIxUlaQpEyWkULy1MWsCRxO6G+ojKGz3+pfehLMw06cqqV1Ay9knyLWaHvR/HJkzkCchUsISoOQXPYIDAkF6isFK2EF4lgCmWvKtK+rWUWSVJz6FwQByiraeypk6YZiFTirMV5VS3Z1gEAuRRDXy2I3OnkTS3VUXGL5QbsvGSlZzMWpBM1JADPloCC6n+/CNwvpPIBCky1KDGwFCGFS+8a74+XYvCqQTnw89K02oe0XoCyWtqCPGGWwJ6iSsy5mVAJIclJBozDkQNxjmyR1/EmVDJJOjey9vysp/gqJWp0sxLkFibNQEUp2oKxG3zMCDLSuWs5ksUpuWKQ9bsaU5iMNi5uZSTJWerUMxBLgCgKTvDt3mIBELMFt6cJhT2hlLq7zpGZgzVZ92+M1HIvmauTXJoNp4BUwqE6WcpUpTAgOQ5pStxb2gmbgQhBASFEoBJIDOwNxe+9oZyMUZ8rrFFLgqASEMoABJIOamZmpQ1IrHYaalKcjjNlAJINHenJwK/WOhZdXPIKCXAhCw+YoIYBgFMKM4IIO6JTp5sEZHr8R3GoLvbyELMVj2UQClCSSHIdX81QX0Eeo2ggp3krGUk0o2+xLEeMd+jZM85t20HSpMxZzBj/SALaOxArreLsRgZzlRlFCRoMxAGjEu4PC7loDn7UmFSFdmWlIACQQAVAsXAJD1bwigbaYKStWYZrZqO7uK1PMQaZdh/Dw7JTJ2VRAfMCwDKzcAQwrTX1gvqp51QmwZQBUG/duPCA8PtRaXUiZdDpQCoEMKJS2orW5aJf6l/NkOqWAY600itxLSgiZKnJLBaw5Uw6tGg7WVWXtb6QKvBTCwMxYvUJoGLGo0ZvOLpGzlFTu6XNAVJermhU2gLt8MQVstQPYT2TplJoaMSfbhyjyvWinx+D1/Q25KVbLmtWbMALaneG1qIGm4FSD2pq24kkPV30Pzi+Zs6cCnKlOUPQpNtAFGqSPR45eELjNISqjmtQdWLWi/XX8on0V/LEW0EKyqyksz1PNrc4eYzZ5m/pkFRKE4OUoZmJzLWsqSmlPiqXbK0UT9ly1N/BUDS59KEcftFU3BTW7K5oAYAqUmYyQSQO3ZLkkAb+MX60WQ8TTDMR0UlLT/AAzlISGzFDElNiyQRueKsVsrrE4aWFJQhOHQp1l+0pcx8vNQPlyEJZ+x8SQf4pPPsjhYmDMOcQlKUzEvkQEIAIqkFRbSrrNeEPWktnZOnfdDlXRnCJoVTFHekoby6uAMPs79PikzEK7ITOymykrTJmLQ+9inxi3DIUO9LPgrc9GZt9RENoSVzAnIVS1JKn7QJAUhSD3R2SyjFPqU1paX1sSwNO039CrZexcPl/j9YVEWQQAKb8pcxKRs4YeZMXLUrIZE3K5SCF5WymjKcFVgLQVIkrIAtQCg1bU+EVTOjwWcyiolubDnU21hz6vDpqhQ6bLd2J8JhnPfWFapTmKgGue0w8TBU3BTqdUmcpRNQZhABG8kj5Rp9n4SZKACZk0AOwozXNxwJ8TvguaZpS9CLOUS676gb/eOCfWSv4Toj0qrdmATsCcpecy1LUxKgE9nMxpmFy+ohrhtnTUt1rykHurWbmzMEk+e8VjRBUxIZVAQ3dQ5HBwHuKPFM5LJeYgnL/IFMRcd0nVnG6F7iUtn+wn0yXDDpXRObLAKhMLkUCJlNNatb13QXOwk2X2VIJAIDLFQNLAtUintGQxvShQy5Jc1IsVFKAGs/aG5t0QVt0qIEtZqD3FJG+iQFAaPvEQ+nnLd/wA+wtl3RrOtmEsSq/G3gkc98X/qp8sslIIIuyWLDjU0ap89/wA7Vj5uZ87tYlaia7iKPBkrbk5Oc9YoJA7RzKoSddCSK1+UEuhvwLUnyz6JsjaySFCdJCCw7XVuGJapyM78TUxRjtny8QpOTrCUuQlCg4VS3dbSlRWMJh9rLJKphUpJBOZ/itepoWo2vGDZmKrnJPZFgqYRmNuwWDs7jnE+xjCWpN38hKMWPMclUrtGZNSlIqFoJSkXr1ZJ11tENm4+UpXZnyVKV8aZgrf4VEKf0MKZOLXmpNchPdMyak6WzKoSw8oH2hLQV58RLllxUqYkFyxzXUC2+jGL9vGqd/sNxXNo3ZlAMU5AHF7K1dFaWO+FmO2dMIB61i6SDm7yFEApVkTvatz5RlFbPkZXSoyS7gyllPNyAzgNfzi5GGxJrKxUxYDt1qAsXYHOKje/GFDp4xXP3X/S3vsvyH7SwU2WlwuZmBASoSyoPW6UuW0drhqRCfiJkpX/AOwgJDJyTEocpeyiC5Fb66vCDaX64MqbLXMCXyqlzFjd8JvbdAWE28ElpnWpGrpBI5kAZvER1RxRcfP0M3Sfg2Enb/VzBLVMRnWQEh6OBlCgpnLk7wRS7RCftxAUgz8rLIMspz5Q5KGmuSSmj2DE0jJ4fFS1mq5awC4zBCVElWjgENQ00B3Q5ZKsqgh1KsO8QxsSGZ2oeMV6cYu3Ylv3Hmw8VgMcrqJspUqaSoBioAKCXbN3Seyq+6AcRsOWkkZ0LyqIGXOQRQXFiPCFwxglkKMtjqUEggkOzZaggatryhtszGhQZKloftEhSlAAVJZ+LnwjeGbRzdGU8aktqsDXseWCKPzEzf8A1Wj2fgUl3RLof2kebKhoudOzd5RFPiDGj0dR9hFzzClR6xrHvJ8qGNlng+5h6c0JJS8ppLlDstRLac4vM3/4pP8A9Y+Zi2YqcFF53kpXyEd+qmCnWHyf3EWtL3JuSLP9bSmhc9o6jTiA/hYx4jpEljd3Nabzv7vhujNmS4nK1CqeJhVtHEZCwI10H03vHD7SDO73EkbRW3kkDvWDuU8H+H8aBVdJAl2lglv3NdvpGGl4x7vrDDY5K5iEh+0QPykWujhxRD6mXkaYvpVc9UAzm8FYnbmUyhlBK5CZlzTOT2QX0yiCJ/RjM9W/DE8f0dzplMogoQE3OilH5xs+iXgz9y/IJiNqrCQrq0pBYk5laDneIysenNLzHLnlIXrcqWCL2ZKfMxbj+i6ySBMLfKv2inG9HlKTKAUXQjLc6KJGvGKj0iTXwk+u6dyHEuchqLFfy1hC/F49KVpShQUSJhNiwTKWsN4pHmYWL2FMT8RbmfrEdnbKyTUrUpwHB4hQKT6GNJ9PDS1GCIjllabkOdn49K0hQmXqXAub+8UYjaxSpSQUnKha6JHwtu1rCfD7GKbLMHbP2OAoqJd0qSeSgREz6WDW0BxztPeRbhOkxUxJ3tahYB/J4Zo28nKO0ATy9yXhLL6PJGpgidsSWlClqJZIJ9I55f05M0XWUNZWNCw5m1AppQf4jsTjDkAM1TLuElqvXl94+cTMY0zsE5agcjSHuxlLWXS5P+Y5n0lPybe4NXtDoRjWQf1Ciks4KvRx4QDj+iU6SsVcgVOYk1tfgRDDB4vELAzOw47gVGC5+ONSouwfyBH0iP764QOeMxZ2fPcjLTxuImnAzXWkg9oObu76HSHiulEtJsXf5wwxG1pRZWUkkF/7ssTLqMq5iL4PJndnbJmqdNQlINBvvfjDCZs2ao5WUXq7ksqxNd71hng+lknD5k9XVQBd/LSB5/TbOpIlMm4vcUPyifUzSf6NvItcEBfpVguoFyLkqNbOxNCxjpshUxYSrMWFWcPU7uZ84MVtYLnolqLdlzwf8EF4baqJYWVM4SW30Xk9/aByy1aiWmm6QMvYi8vZlElwKuGcEnXhHszYk8B82QUoDQOXHygnG9PgCSlNAQbXaj+UKsNt8z3SQR8Q4kH6QoPM18SobnDsKtp7Em5mXMWpJ/moLaDxi3Z/ReUFEKSFENQuYNxqiBLSu6kgkbi5YHzMAo2wvrVAJoXHhmb2joUp6aJtJ2ycrZZzkAJCSpqZQw7wO/8AxFmIkKIly0Vbxy5lkGv5eNfsmSjqTMWK5iAG/bLS3qTAapIJzpoKH89IIybY62FPQ3o0vFTR1oPVJzPpZNL80xbOw6Za1JTUBTA8Ivw+15iQtKVMCS/54QpcvHfjwu7Zx5Mqa0oLfteXzjyYqpgbrSK8R8+MTlTXZx6c420GJBqxXNXWPZ5ZjSo3jcOMUyah4KEL048pMwH95pyMBydkTJuZZSdWq3HdGswuz0FRdCFVPw/jxocLhGFEtuYAQsePybTmYHC9F1EJJSf7vvGr2PsIS1BQRXS/1hyiSrXN+eMHSEs1fX7x0RgkZOTYtmJmag+v0isJUfh9/pDXEHn5n6wNKBJsfM/WNCQc4VZ094idnqGkMwOcXqFBceB+0OxGfnYSlW9IV4nBgaj1+QjVTE3ofL7wNMlJ3fnlCbBIzCMLTvOeCVfaLcNgluKedPnDSZJTVgfM/SBBhk/uSD/S/wAomytIVLwSiLDzEdjcDmlLQSmqSDWopuiGZKdEq5BQ9oiuajepL3d/bLGbZVHzxfR8hZD24K+ST7xs+i+BTLSokVJ0fjvSImjDS8xqP7Ve7w0krSlJAKfL5saxjGNSsuW6C5EtJcAKfKvc3cVCjF4NwsOKpI74GnOC0zakZ27Kgxf9p3ACBlINWI8M31jezPSZhXRRRUCfBlBX/lDz/RylOZ0ns6831MWYXDElyx51HqflDCdLSUkFItfKkeIBjlyYIyNFJmG2jsfrGKpyAQGpWg4XirZuHQiqlO1iBz3mNimRKGlT/wBoeyHiubhpBBK24OptaMergePailK2YrF4odbncsW00HIndDDOmdOurtFRsw/dvh/LRhg2aWojeJih7sIDkqw4xCerSsl1UUUkWNOyp2veM5wpFwe4tk4LMVB2ykCpOp/pjU7O2AUkEMO9c70gwDh5qesmDqUgBiezOHvMMarZ+Kl5iDKSSLHMsNQcWHjHLkTNoRVijGbIKjmJBY/LR49lbCSjKSzknQaF98OcVOl5VES0BiPjJfzBc2iyVjEv3JbBBNRpajERmofMvT8hRtTFKyhISWClWSWsBubSBVYlQQkBH/p7tWHziza2PK8xlgJYnusC1dcjjzhYMatqgns1dShurT6R2rEktjHWQkylO/Z/vR7ZovTg1s5CWb96B7mB+uyjRzo7nRot60qvRuCT5dlo6lNUczg7KMTh7hgbWUD6ikDHDLABCFHk/wAg0MFTz8JJO8PbdcRVMmTSx7QAOgZhqXvSE8iQ1jYMvCzSADJXzyq+0Tw+AngUkzD/ALFRZ1a1N2gAdQpFt5fx3RFOcUBV4JSeH7on1UyvSNPhsIl7p9IZCUG7wHifrCqXiDw9Isl4hWqm5MI6FSM2hnLlo3g/nOCUhOg/POEvXvck/wC4RYifz8xFaiaGc1SWt6xRLWnQfnlAa8TERiT+PD1BQwM38aPc7/4hZ15/BEhNO/3g1BpGBA1IiCpCW0gUTfysTMx9W84lyHpPJmDG8Dx+0C/ohvT6/SCZk4t3h6wL1x1+fzMS2OgefhSLBJ8FfQQvnYZfDyVDWYocPKKutH7UnzHtEjBpcheqmDb/AMMSRhQT2pqR/d8hFyauyAOIr7x6cM9yfzlEFFc3DpHdWlXIkeimihAoaCCBI0BB5v8AWPEYdId2fmb+MOxUDS17w3h84JE1nIKfFS35xHrlH9p3FreTCK5yi3aUOQAh2KiCccx7oVzUW8QRHTVS1CqNxovi9mgBGJQFEZSeJUQ3lDL9YgpNFDgFUfkxMMCBloyh0JJ3ErdvQRmZeKCcX2UpAzrsVEih1VURo0T6D7/NcZ7Fplmc6ZS3zF1ApvrcnjGeVbbF43udIxiUzZopmKa1US/gmnnDzCTxnftXp2XHdFmU/pGa2pKliaokqS4/a+7+bjDLCJBQ8sqzal0Ad1n3jxMcso2joTpjXaGNIQQUhyp6hYPw3ryg7rSvkBuVuHHf7RlJi5hSkgAurUpD1u2ato0uzsOozQSAeyaApO75Qox3SG5bM8mMwoH17NNdQ2ggGbLUxbj4VrY0h2jBh7Fg5qXr4M26JTZKG7KeblvI5aR2bnLsZ4oCSygTR/PiTHZDlBCEtwrXjZ4eLwyAnsuFcVjjY5HOkDTJ9cqQnwPaY3NR7RMruxpKqFgQ90oPJJJ3b3fhBS5qU5RkljRw9uLqv9ILl4NKn7r8UTFHndvEjWLsLs8pDgZv3dpQYcUpY2rU/SM5ziuSop9gOZjAoMwZ9clNaFyY8wxISHkg6jl4JrrDpWzJR72QWcfxB4lRUXrBY2bITQTkI/lzq86IYvvEYOce2xpTXIlTrzi1JgVKrxYFR6BzhKVCJ54EzR6Vw7Ci9S48C4FVM4x4iZBYqDAuLErgZEFS5cKx0WJiaecWiUwjqCCx0Cz2EC9Y0XbQxLQnXOBgEMlTRvirN+PAaTxEF4dL6wgL0A8fOJ5HH+PpBMpB3mC8PKLXPrCGkKzKPGKlyyAanyjRowp3n1jybheJhWOjKyJaya/8Y8xWFO8+VPaNZhMBW5ieIwgN3gsKMAMJV78WPyMFzpKggkUp/N6B41X+nIe/qYtxexnRQiCwowyRMZnJB3k/OkZfa8shcsBnKjfMdRxaN/O2LMcsAfH7RRiOj5JQSUgg0FA9RvUN0KTtBFbmVxcslIol+ISN1qXpEysnIVKVuqSdNwb0aN1J6NEiuUF9Sn07UHSuhZUUuEMC/wAR08ow0Ua6j5dtRQQSwchi2Ti13JMabYaApRUUkEIDh2qQLgppH0Wd0DkrIJSHysT2d7/tgqXsOVhHnLQoABIHVzqFqB0rCUjk7RL2K5MtJwU1RBQm1qApcF2CiyXsdbQSrAFLJUiWCXZImoKirdVLDS0O/wDUV4pSRIlKSEmipvVKfilKVAeOaClbExZQ4Vh5RBciVKQSRdgAAc3+4wvVlyrYtKMcvBNUSi4fNmJSAdxUHBHEJ0FY9RsEqIXMUiWGdgsacSwEOcUtcvsJkKn1KlqMjqylVwygxJ3sdfCFWNxRUOx1qFgEkJUQ50SrrKM5u5NYXqyW7+wnBM8kdSc3ViYrKFAKC5YzBrsHPnEnISkTUpSogFu07CjgApbm9YH2dOlLYYhqU7M0HW4ygP4m3lBeIw8kLSy1zZNP4dCQ5YuEqDf26Ri8kp7t/g0UYILwuJSClaikB2ASVkh2Fkub0FTBizh1ElUly7duVmLcyIzONCCSJRkoSCWzE5yQLULHUO+6kLhtWUjsrIzB3Yt/yLwlka+YaEwVN/GLk2j2Oj1jkZ5rEjHR0AFa48kx5HQhhsiGciOjoAQWm3hAszWOjokoTbVhOLx0dFEBuFhrhY6OgGHog7BR0dEMpDHdHsy0dHRJR7g+8eUcvveUdHQdwLBEp9hHR0AAioqxFo8jocuAXIy2ZccvmIby7x0dGSKDsPp4wXLt5fKOjohlIu2j3fAxgcNp+fFHR0Hch8AHTTuyf6//AAjL9Nf+qT/2kf8AER0dE5O/+jSHI5wX/wDBP9R9jHuE/wCnm/8AbVHR0Yw4CXJg9p/9RK5Qi6ff9Wf6U/OOjonB/kX0f5KycH/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9" name="Picture 25" descr="http://alumni.umich.edu/sites/default/files/Scotlan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619" y="4724400"/>
            <a:ext cx="2687616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ction Button: Return 19">
            <a:hlinkClick r:id="" action="ppaction://hlinkshowjump?jump=lastslideviewed" highlightClick="1"/>
          </p:cNvPr>
          <p:cNvSpPr/>
          <p:nvPr/>
        </p:nvSpPr>
        <p:spPr>
          <a:xfrm>
            <a:off x="8382000" y="6145138"/>
            <a:ext cx="685800" cy="609600"/>
          </a:xfrm>
          <a:prstGeom prst="actionButtonReturn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69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256</Words>
  <Application>Microsoft Office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What Does My Future Look Like?</vt:lpstr>
      <vt:lpstr>My Future Family</vt:lpstr>
      <vt:lpstr>Where I Will Live</vt:lpstr>
      <vt:lpstr>My Home</vt:lpstr>
      <vt:lpstr>My Workplace</vt:lpstr>
      <vt:lpstr>My Ride</vt:lpstr>
      <vt:lpstr>What I Do for Fun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9</cp:revision>
  <dcterms:created xsi:type="dcterms:W3CDTF">2015-08-03T16:26:56Z</dcterms:created>
  <dcterms:modified xsi:type="dcterms:W3CDTF">2015-08-03T18:40:19Z</dcterms:modified>
</cp:coreProperties>
</file>